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80" r:id="rId3"/>
    <p:sldId id="287" r:id="rId4"/>
    <p:sldId id="284" r:id="rId5"/>
    <p:sldId id="257" r:id="rId6"/>
    <p:sldId id="272" r:id="rId7"/>
    <p:sldId id="270" r:id="rId8"/>
    <p:sldId id="281" r:id="rId9"/>
    <p:sldId id="273" r:id="rId10"/>
    <p:sldId id="274" r:id="rId11"/>
    <p:sldId id="276" r:id="rId12"/>
    <p:sldId id="282" r:id="rId13"/>
    <p:sldId id="286" r:id="rId14"/>
    <p:sldId id="271" r:id="rId15"/>
    <p:sldId id="285" r:id="rId16"/>
    <p:sldId id="277" r:id="rId17"/>
  </p:sldIdLst>
  <p:sldSz cx="12188825" cy="6858000"/>
  <p:notesSz cx="6858000" cy="9144000"/>
  <p:defaultTextStyle>
    <a:defPPr rtl="0"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1C0E90-EAC6-4C6E-ABAE-DB66FB556DB8}" v="38" dt="2025-07-31T05:15:45.224"/>
  </p1510:revLst>
</p1510:revInfo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75DCB02-9BB8-47FD-8907-85C794F793BA}" styleName="Styl z motywem 1 — Ak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4599" autoAdjust="0"/>
  </p:normalViewPr>
  <p:slideViewPr>
    <p:cSldViewPr>
      <p:cViewPr varScale="1">
        <p:scale>
          <a:sx n="70" d="100"/>
          <a:sy n="70" d="100"/>
        </p:scale>
        <p:origin x="1162" y="27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3072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asz Wojtal" userId="fdae10dc489295d4" providerId="LiveId" clId="{751C0E90-EAC6-4C6E-ABAE-DB66FB556DB8}"/>
    <pc:docChg chg="undo custSel addSld delSld modSld sldOrd">
      <pc:chgData name="Tomasz Wojtal" userId="fdae10dc489295d4" providerId="LiveId" clId="{751C0E90-EAC6-4C6E-ABAE-DB66FB556DB8}" dt="2025-07-31T05:17:11.441" v="989" actId="1076"/>
      <pc:docMkLst>
        <pc:docMk/>
      </pc:docMkLst>
      <pc:sldChg chg="delSp mod">
        <pc:chgData name="Tomasz Wojtal" userId="fdae10dc489295d4" providerId="LiveId" clId="{751C0E90-EAC6-4C6E-ABAE-DB66FB556DB8}" dt="2025-07-30T09:44:10.221" v="719" actId="478"/>
        <pc:sldMkLst>
          <pc:docMk/>
          <pc:sldMk cId="3958984427" sldId="270"/>
        </pc:sldMkLst>
        <pc:spChg chg="del">
          <ac:chgData name="Tomasz Wojtal" userId="fdae10dc489295d4" providerId="LiveId" clId="{751C0E90-EAC6-4C6E-ABAE-DB66FB556DB8}" dt="2025-07-30T09:44:10.221" v="719" actId="478"/>
          <ac:spMkLst>
            <pc:docMk/>
            <pc:sldMk cId="3958984427" sldId="270"/>
            <ac:spMk id="74" creationId="{578BCE3E-CE72-4425-9E7D-384D19D378E6}"/>
          </ac:spMkLst>
        </pc:spChg>
      </pc:sldChg>
      <pc:sldChg chg="addSp delSp modSp mod">
        <pc:chgData name="Tomasz Wojtal" userId="fdae10dc489295d4" providerId="LiveId" clId="{751C0E90-EAC6-4C6E-ABAE-DB66FB556DB8}" dt="2025-07-29T22:07:47.061" v="345" actId="1076"/>
        <pc:sldMkLst>
          <pc:docMk/>
          <pc:sldMk cId="95552494" sldId="271"/>
        </pc:sldMkLst>
        <pc:spChg chg="add mod">
          <ac:chgData name="Tomasz Wojtal" userId="fdae10dc489295d4" providerId="LiveId" clId="{751C0E90-EAC6-4C6E-ABAE-DB66FB556DB8}" dt="2025-07-29T21:39:14.161" v="168" actId="20577"/>
          <ac:spMkLst>
            <pc:docMk/>
            <pc:sldMk cId="95552494" sldId="271"/>
            <ac:spMk id="5" creationId="{B7986B22-1741-3FCE-5AE9-2AD08FACD601}"/>
          </ac:spMkLst>
        </pc:spChg>
        <pc:spChg chg="add mod">
          <ac:chgData name="Tomasz Wojtal" userId="fdae10dc489295d4" providerId="LiveId" clId="{751C0E90-EAC6-4C6E-ABAE-DB66FB556DB8}" dt="2025-07-29T22:02:50.679" v="273" actId="1076"/>
          <ac:spMkLst>
            <pc:docMk/>
            <pc:sldMk cId="95552494" sldId="271"/>
            <ac:spMk id="9" creationId="{A85E7FE2-8354-AAF2-318A-8EC79BDADADC}"/>
          </ac:spMkLst>
        </pc:spChg>
        <pc:spChg chg="add mod">
          <ac:chgData name="Tomasz Wojtal" userId="fdae10dc489295d4" providerId="LiveId" clId="{751C0E90-EAC6-4C6E-ABAE-DB66FB556DB8}" dt="2025-07-29T22:02:44.790" v="271" actId="1076"/>
          <ac:spMkLst>
            <pc:docMk/>
            <pc:sldMk cId="95552494" sldId="271"/>
            <ac:spMk id="10" creationId="{376CB16C-5988-760D-3301-71EA973B85F7}"/>
          </ac:spMkLst>
        </pc:spChg>
        <pc:spChg chg="add mod">
          <ac:chgData name="Tomasz Wojtal" userId="fdae10dc489295d4" providerId="LiveId" clId="{751C0E90-EAC6-4C6E-ABAE-DB66FB556DB8}" dt="2025-07-29T22:02:44.790" v="271" actId="1076"/>
          <ac:spMkLst>
            <pc:docMk/>
            <pc:sldMk cId="95552494" sldId="271"/>
            <ac:spMk id="11" creationId="{C12535F9-D708-B130-6672-8173EC324680}"/>
          </ac:spMkLst>
        </pc:spChg>
        <pc:spChg chg="add mod">
          <ac:chgData name="Tomasz Wojtal" userId="fdae10dc489295d4" providerId="LiveId" clId="{751C0E90-EAC6-4C6E-ABAE-DB66FB556DB8}" dt="2025-07-29T22:02:44.790" v="271" actId="1076"/>
          <ac:spMkLst>
            <pc:docMk/>
            <pc:sldMk cId="95552494" sldId="271"/>
            <ac:spMk id="12" creationId="{6077B7B6-F794-7C1C-5690-856C620F003A}"/>
          </ac:spMkLst>
        </pc:spChg>
        <pc:spChg chg="add mod">
          <ac:chgData name="Tomasz Wojtal" userId="fdae10dc489295d4" providerId="LiveId" clId="{751C0E90-EAC6-4C6E-ABAE-DB66FB556DB8}" dt="2025-07-29T22:07:47.061" v="345" actId="1076"/>
          <ac:spMkLst>
            <pc:docMk/>
            <pc:sldMk cId="95552494" sldId="271"/>
            <ac:spMk id="15" creationId="{65DE333E-5DCB-A84C-68E8-7FF31660AF5C}"/>
          </ac:spMkLst>
        </pc:spChg>
        <pc:spChg chg="add mod">
          <ac:chgData name="Tomasz Wojtal" userId="fdae10dc489295d4" providerId="LiveId" clId="{751C0E90-EAC6-4C6E-ABAE-DB66FB556DB8}" dt="2025-07-29T22:07:07.412" v="334" actId="21"/>
          <ac:spMkLst>
            <pc:docMk/>
            <pc:sldMk cId="95552494" sldId="271"/>
            <ac:spMk id="16" creationId="{385B7346-7E3F-7216-7D9B-D27E4906478F}"/>
          </ac:spMkLst>
        </pc:spChg>
        <pc:picChg chg="add mod modCrop">
          <ac:chgData name="Tomasz Wojtal" userId="fdae10dc489295d4" providerId="LiveId" clId="{751C0E90-EAC6-4C6E-ABAE-DB66FB556DB8}" dt="2025-07-29T22:02:44.790" v="271" actId="1076"/>
          <ac:picMkLst>
            <pc:docMk/>
            <pc:sldMk cId="95552494" sldId="271"/>
            <ac:picMk id="8" creationId="{252ECB38-57BE-8E2B-243A-0BCB38B71DB8}"/>
          </ac:picMkLst>
        </pc:picChg>
      </pc:sldChg>
      <pc:sldChg chg="modSp mod">
        <pc:chgData name="Tomasz Wojtal" userId="fdae10dc489295d4" providerId="LiveId" clId="{751C0E90-EAC6-4C6E-ABAE-DB66FB556DB8}" dt="2025-07-30T09:52:09.159" v="840" actId="20577"/>
        <pc:sldMkLst>
          <pc:docMk/>
          <pc:sldMk cId="1345391607" sldId="274"/>
        </pc:sldMkLst>
        <pc:spChg chg="mod">
          <ac:chgData name="Tomasz Wojtal" userId="fdae10dc489295d4" providerId="LiveId" clId="{751C0E90-EAC6-4C6E-ABAE-DB66FB556DB8}" dt="2025-07-29T21:27:52.428" v="136" actId="1076"/>
          <ac:spMkLst>
            <pc:docMk/>
            <pc:sldMk cId="1345391607" sldId="274"/>
            <ac:spMk id="5" creationId="{7C17B641-ABCD-4D4D-8D59-2F17B457EE10}"/>
          </ac:spMkLst>
        </pc:spChg>
        <pc:spChg chg="mod">
          <ac:chgData name="Tomasz Wojtal" userId="fdae10dc489295d4" providerId="LiveId" clId="{751C0E90-EAC6-4C6E-ABAE-DB66FB556DB8}" dt="2025-07-30T09:52:09.159" v="840" actId="20577"/>
          <ac:spMkLst>
            <pc:docMk/>
            <pc:sldMk cId="1345391607" sldId="274"/>
            <ac:spMk id="13" creationId="{00000000-0000-0000-0000-000000000000}"/>
          </ac:spMkLst>
        </pc:spChg>
      </pc:sldChg>
      <pc:sldChg chg="addSp modSp mod">
        <pc:chgData name="Tomasz Wojtal" userId="fdae10dc489295d4" providerId="LiveId" clId="{751C0E90-EAC6-4C6E-ABAE-DB66FB556DB8}" dt="2025-07-30T09:52:04.773" v="838" actId="20577"/>
        <pc:sldMkLst>
          <pc:docMk/>
          <pc:sldMk cId="4149983010" sldId="276"/>
        </pc:sldMkLst>
        <pc:spChg chg="mod">
          <ac:chgData name="Tomasz Wojtal" userId="fdae10dc489295d4" providerId="LiveId" clId="{751C0E90-EAC6-4C6E-ABAE-DB66FB556DB8}" dt="2025-07-30T09:49:22.198" v="728" actId="1076"/>
          <ac:spMkLst>
            <pc:docMk/>
            <pc:sldMk cId="4149983010" sldId="276"/>
            <ac:spMk id="2" creationId="{BB00C097-D273-AA29-A41F-3547411F3992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4" creationId="{D791BF6F-0723-424E-8790-AED0AECBE7CE}"/>
          </ac:spMkLst>
        </pc:spChg>
        <pc:spChg chg="mod">
          <ac:chgData name="Tomasz Wojtal" userId="fdae10dc489295d4" providerId="LiveId" clId="{751C0E90-EAC6-4C6E-ABAE-DB66FB556DB8}" dt="2025-07-30T09:48:39.068" v="725" actId="313"/>
          <ac:spMkLst>
            <pc:docMk/>
            <pc:sldMk cId="4149983010" sldId="276"/>
            <ac:spMk id="5" creationId="{7C17B641-ABCD-4D4D-8D59-2F17B457EE10}"/>
          </ac:spMkLst>
        </pc:spChg>
        <pc:spChg chg="add mod">
          <ac:chgData name="Tomasz Wojtal" userId="fdae10dc489295d4" providerId="LiveId" clId="{751C0E90-EAC6-4C6E-ABAE-DB66FB556DB8}" dt="2025-07-30T09:51:35.092" v="836" actId="20577"/>
          <ac:spMkLst>
            <pc:docMk/>
            <pc:sldMk cId="4149983010" sldId="276"/>
            <ac:spMk id="6" creationId="{051C9711-24A4-52B8-D5F0-B136453A6CC3}"/>
          </ac:spMkLst>
        </pc:spChg>
        <pc:spChg chg="mod">
          <ac:chgData name="Tomasz Wojtal" userId="fdae10dc489295d4" providerId="LiveId" clId="{751C0E90-EAC6-4C6E-ABAE-DB66FB556DB8}" dt="2025-07-30T09:52:04.773" v="838" actId="20577"/>
          <ac:spMkLst>
            <pc:docMk/>
            <pc:sldMk cId="4149983010" sldId="276"/>
            <ac:spMk id="13" creationId="{00000000-0000-0000-0000-000000000000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15" creationId="{D8039BE1-EF07-4327-978C-B87944A8AD86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19" creationId="{FF9CE755-D4FC-4B8F-8357-876A8A17FA78}"/>
          </ac:spMkLst>
        </pc:spChg>
        <pc:spChg chg="mod">
          <ac:chgData name="Tomasz Wojtal" userId="fdae10dc489295d4" providerId="LiveId" clId="{751C0E90-EAC6-4C6E-ABAE-DB66FB556DB8}" dt="2025-07-30T09:49:10.610" v="726" actId="1076"/>
          <ac:spMkLst>
            <pc:docMk/>
            <pc:sldMk cId="4149983010" sldId="276"/>
            <ac:spMk id="23" creationId="{9CC94BC1-9D13-4D86-A480-C804ACF34AC5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33" creationId="{3F48E16C-EE15-49A8-B225-FBD3C3C6DD3A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34" creationId="{0CBD0CE2-20D0-45FA-9360-1D943D27247E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58" creationId="{51EFE3D4-0CC9-477C-BDE0-FDC9EB6DB5EE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66" creationId="{7D50103D-2484-4875-8FFA-D85097BBB64F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70" creationId="{6E08F315-F5C2-4428-9B23-9C94F0B9D9CD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72" creationId="{38F917C2-6A13-4FB6-A0B2-0610F0A0D939}"/>
          </ac:spMkLst>
        </pc:spChg>
        <pc:spChg chg="mod">
          <ac:chgData name="Tomasz Wojtal" userId="fdae10dc489295d4" providerId="LiveId" clId="{751C0E90-EAC6-4C6E-ABAE-DB66FB556DB8}" dt="2025-07-29T21:27:14.012" v="120" actId="1076"/>
          <ac:spMkLst>
            <pc:docMk/>
            <pc:sldMk cId="4149983010" sldId="276"/>
            <ac:spMk id="73" creationId="{823E02FD-BE15-4E33-9827-11AA14CB6997}"/>
          </ac:spMkLst>
        </pc:spChg>
        <pc:spChg chg="mod">
          <ac:chgData name="Tomasz Wojtal" userId="fdae10dc489295d4" providerId="LiveId" clId="{751C0E90-EAC6-4C6E-ABAE-DB66FB556DB8}" dt="2025-07-29T21:26:19.803" v="112" actId="20577"/>
          <ac:spMkLst>
            <pc:docMk/>
            <pc:sldMk cId="4149983010" sldId="276"/>
            <ac:spMk id="74" creationId="{3C797D72-440D-442C-A79C-729061E72F7A}"/>
          </ac:spMkLst>
        </pc:spChg>
        <pc:spChg chg="mod">
          <ac:chgData name="Tomasz Wojtal" userId="fdae10dc489295d4" providerId="LiveId" clId="{751C0E90-EAC6-4C6E-ABAE-DB66FB556DB8}" dt="2025-07-29T21:25:44.705" v="83" actId="20577"/>
          <ac:spMkLst>
            <pc:docMk/>
            <pc:sldMk cId="4149983010" sldId="276"/>
            <ac:spMk id="75" creationId="{6B4EDD7A-9F3B-4933-908E-A412D7B503A5}"/>
          </ac:spMkLst>
        </pc:spChg>
        <pc:picChg chg="mod">
          <ac:chgData name="Tomasz Wojtal" userId="fdae10dc489295d4" providerId="LiveId" clId="{751C0E90-EAC6-4C6E-ABAE-DB66FB556DB8}" dt="2025-07-30T09:49:15.642" v="727" actId="1076"/>
          <ac:picMkLst>
            <pc:docMk/>
            <pc:sldMk cId="4149983010" sldId="276"/>
            <ac:picMk id="77" creationId="{86519843-A66E-4F3C-96D8-72A4AD3627E8}"/>
          </ac:picMkLst>
        </pc:picChg>
      </pc:sldChg>
      <pc:sldChg chg="addSp delSp modSp mod">
        <pc:chgData name="Tomasz Wojtal" userId="fdae10dc489295d4" providerId="LiveId" clId="{751C0E90-EAC6-4C6E-ABAE-DB66FB556DB8}" dt="2025-07-30T11:03:18.342" v="906" actId="1076"/>
        <pc:sldMkLst>
          <pc:docMk/>
          <pc:sldMk cId="1332275122" sldId="277"/>
        </pc:sldMkLst>
        <pc:spChg chg="add mod">
          <ac:chgData name="Tomasz Wojtal" userId="fdae10dc489295d4" providerId="LiveId" clId="{751C0E90-EAC6-4C6E-ABAE-DB66FB556DB8}" dt="2025-07-30T11:03:10.225" v="905" actId="1076"/>
          <ac:spMkLst>
            <pc:docMk/>
            <pc:sldMk cId="1332275122" sldId="277"/>
            <ac:spMk id="3" creationId="{CC2B2509-A6BB-C640-B1CF-BF9599083FF3}"/>
          </ac:spMkLst>
        </pc:spChg>
        <pc:spChg chg="mod">
          <ac:chgData name="Tomasz Wojtal" userId="fdae10dc489295d4" providerId="LiveId" clId="{751C0E90-EAC6-4C6E-ABAE-DB66FB556DB8}" dt="2025-07-29T22:11:20.832" v="366" actId="1076"/>
          <ac:spMkLst>
            <pc:docMk/>
            <pc:sldMk cId="1332275122" sldId="277"/>
            <ac:spMk id="5" creationId="{7C17B641-ABCD-4D4D-8D59-2F17B457EE10}"/>
          </ac:spMkLst>
        </pc:spChg>
        <pc:spChg chg="mod">
          <ac:chgData name="Tomasz Wojtal" userId="fdae10dc489295d4" providerId="LiveId" clId="{751C0E90-EAC6-4C6E-ABAE-DB66FB556DB8}" dt="2025-07-30T09:34:36.540" v="718" actId="20577"/>
          <ac:spMkLst>
            <pc:docMk/>
            <pc:sldMk cId="1332275122" sldId="277"/>
            <ac:spMk id="13" creationId="{00000000-0000-0000-0000-000000000000}"/>
          </ac:spMkLst>
        </pc:spChg>
        <pc:spChg chg="mod">
          <ac:chgData name="Tomasz Wojtal" userId="fdae10dc489295d4" providerId="LiveId" clId="{751C0E90-EAC6-4C6E-ABAE-DB66FB556DB8}" dt="2025-07-30T11:02:27.884" v="893" actId="20577"/>
          <ac:spMkLst>
            <pc:docMk/>
            <pc:sldMk cId="1332275122" sldId="277"/>
            <ac:spMk id="15" creationId="{4AEE8308-401D-46F7-8B71-5AFF8B4163BF}"/>
          </ac:spMkLst>
        </pc:spChg>
        <pc:picChg chg="add mod">
          <ac:chgData name="Tomasz Wojtal" userId="fdae10dc489295d4" providerId="LiveId" clId="{751C0E90-EAC6-4C6E-ABAE-DB66FB556DB8}" dt="2025-07-30T11:03:18.342" v="906" actId="1076"/>
          <ac:picMkLst>
            <pc:docMk/>
            <pc:sldMk cId="1332275122" sldId="277"/>
            <ac:picMk id="6" creationId="{29085D15-308E-E2EB-7808-00A3EEFD3E02}"/>
          </ac:picMkLst>
        </pc:picChg>
      </pc:sldChg>
      <pc:sldChg chg="addSp modSp mod">
        <pc:chgData name="Tomasz Wojtal" userId="fdae10dc489295d4" providerId="LiveId" clId="{751C0E90-EAC6-4C6E-ABAE-DB66FB556DB8}" dt="2025-07-31T05:17:11.441" v="989" actId="1076"/>
        <pc:sldMkLst>
          <pc:docMk/>
          <pc:sldMk cId="2341181776" sldId="280"/>
        </pc:sldMkLst>
        <pc:spChg chg="mod">
          <ac:chgData name="Tomasz Wojtal" userId="fdae10dc489295d4" providerId="LiveId" clId="{751C0E90-EAC6-4C6E-ABAE-DB66FB556DB8}" dt="2025-07-31T05:17:11.441" v="989" actId="1076"/>
          <ac:spMkLst>
            <pc:docMk/>
            <pc:sldMk cId="2341181776" sldId="280"/>
            <ac:spMk id="2" creationId="{9DCF6664-08B2-E638-1CF8-391ADF5CDE6D}"/>
          </ac:spMkLst>
        </pc:spChg>
        <pc:spChg chg="add mod">
          <ac:chgData name="Tomasz Wojtal" userId="fdae10dc489295d4" providerId="LiveId" clId="{751C0E90-EAC6-4C6E-ABAE-DB66FB556DB8}" dt="2025-07-31T05:15:42.688" v="963" actId="21"/>
          <ac:spMkLst>
            <pc:docMk/>
            <pc:sldMk cId="2341181776" sldId="280"/>
            <ac:spMk id="5" creationId="{D2AFACB3-CBC0-D591-EF29-AF710F201F59}"/>
          </ac:spMkLst>
        </pc:spChg>
        <pc:spChg chg="mod">
          <ac:chgData name="Tomasz Wojtal" userId="fdae10dc489295d4" providerId="LiveId" clId="{751C0E90-EAC6-4C6E-ABAE-DB66FB556DB8}" dt="2025-07-31T05:16:09.441" v="974" actId="20577"/>
          <ac:spMkLst>
            <pc:docMk/>
            <pc:sldMk cId="2341181776" sldId="280"/>
            <ac:spMk id="13" creationId="{00000000-0000-0000-0000-000000000000}"/>
          </ac:spMkLst>
        </pc:spChg>
      </pc:sldChg>
      <pc:sldChg chg="del">
        <pc:chgData name="Tomasz Wojtal" userId="fdae10dc489295d4" providerId="LiveId" clId="{751C0E90-EAC6-4C6E-ABAE-DB66FB556DB8}" dt="2025-07-29T21:28:30.950" v="137" actId="47"/>
        <pc:sldMkLst>
          <pc:docMk/>
          <pc:sldMk cId="3681546525" sldId="282"/>
        </pc:sldMkLst>
      </pc:sldChg>
      <pc:sldChg chg="del">
        <pc:chgData name="Tomasz Wojtal" userId="fdae10dc489295d4" providerId="LiveId" clId="{751C0E90-EAC6-4C6E-ABAE-DB66FB556DB8}" dt="2025-07-29T22:08:28.202" v="346" actId="47"/>
        <pc:sldMkLst>
          <pc:docMk/>
          <pc:sldMk cId="141038729" sldId="283"/>
        </pc:sldMkLst>
      </pc:sldChg>
      <pc:sldChg chg="addSp delSp modSp add mod">
        <pc:chgData name="Tomasz Wojtal" userId="fdae10dc489295d4" providerId="LiveId" clId="{751C0E90-EAC6-4C6E-ABAE-DB66FB556DB8}" dt="2025-07-29T22:05:54.021" v="321" actId="20577"/>
        <pc:sldMkLst>
          <pc:docMk/>
          <pc:sldMk cId="38729737" sldId="285"/>
        </pc:sldMkLst>
        <pc:spChg chg="add mod">
          <ac:chgData name="Tomasz Wojtal" userId="fdae10dc489295d4" providerId="LiveId" clId="{751C0E90-EAC6-4C6E-ABAE-DB66FB556DB8}" dt="2025-07-29T22:05:54.021" v="321" actId="20577"/>
          <ac:spMkLst>
            <pc:docMk/>
            <pc:sldMk cId="38729737" sldId="285"/>
            <ac:spMk id="2" creationId="{88D23EDB-C987-4C4D-E227-F4C27D5AB6BB}"/>
          </ac:spMkLst>
        </pc:spChg>
      </pc:sldChg>
      <pc:sldChg chg="addSp delSp modSp add mod ord">
        <pc:chgData name="Tomasz Wojtal" userId="fdae10dc489295d4" providerId="LiveId" clId="{751C0E90-EAC6-4C6E-ABAE-DB66FB556DB8}" dt="2025-07-30T10:02:34.113" v="878" actId="1076"/>
        <pc:sldMkLst>
          <pc:docMk/>
          <pc:sldMk cId="4152510987" sldId="286"/>
        </pc:sldMkLst>
        <pc:spChg chg="add mod">
          <ac:chgData name="Tomasz Wojtal" userId="fdae10dc489295d4" providerId="LiveId" clId="{751C0E90-EAC6-4C6E-ABAE-DB66FB556DB8}" dt="2025-07-30T10:02:27.268" v="876" actId="20577"/>
          <ac:spMkLst>
            <pc:docMk/>
            <pc:sldMk cId="4152510987" sldId="286"/>
            <ac:spMk id="3" creationId="{1CB545B4-81CE-ACFC-532B-8AFABCC35D9E}"/>
          </ac:spMkLst>
        </pc:spChg>
        <pc:spChg chg="add mod">
          <ac:chgData name="Tomasz Wojtal" userId="fdae10dc489295d4" providerId="LiveId" clId="{751C0E90-EAC6-4C6E-ABAE-DB66FB556DB8}" dt="2025-07-30T10:02:30.844" v="877" actId="20577"/>
          <ac:spMkLst>
            <pc:docMk/>
            <pc:sldMk cId="4152510987" sldId="286"/>
            <ac:spMk id="4" creationId="{7D2AA891-B4A2-01A2-8E19-9C7B955B0D36}"/>
          </ac:spMkLst>
        </pc:spChg>
        <pc:spChg chg="mod">
          <ac:chgData name="Tomasz Wojtal" userId="fdae10dc489295d4" providerId="LiveId" clId="{751C0E90-EAC6-4C6E-ABAE-DB66FB556DB8}" dt="2025-07-30T09:26:37.724" v="701" actId="5793"/>
          <ac:spMkLst>
            <pc:docMk/>
            <pc:sldMk cId="4152510987" sldId="286"/>
            <ac:spMk id="13" creationId="{4560E79D-74FA-E1B2-91C4-AB15924BD108}"/>
          </ac:spMkLst>
        </pc:spChg>
        <pc:graphicFrameChg chg="add mod modGraphic">
          <ac:chgData name="Tomasz Wojtal" userId="fdae10dc489295d4" providerId="LiveId" clId="{751C0E90-EAC6-4C6E-ABAE-DB66FB556DB8}" dt="2025-07-30T10:02:34.113" v="878" actId="1076"/>
          <ac:graphicFrameMkLst>
            <pc:docMk/>
            <pc:sldMk cId="4152510987" sldId="286"/>
            <ac:graphicFrameMk id="2" creationId="{B605EAF1-F955-57B8-3422-449AD5B24E21}"/>
          </ac:graphicFrameMkLst>
        </pc:graphicFrameChg>
      </pc:sldChg>
      <pc:sldChg chg="add">
        <pc:chgData name="Tomasz Wojtal" userId="fdae10dc489295d4" providerId="LiveId" clId="{751C0E90-EAC6-4C6E-ABAE-DB66FB556DB8}" dt="2025-07-31T05:11:56.423" v="907" actId="2890"/>
        <pc:sldMkLst>
          <pc:docMk/>
          <pc:sldMk cId="2872290913" sldId="28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3BB1435-26FF-43B0-B934-232BA76F76E9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50423A-8BCE-448E-A97B-03A88B2B12C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2F1F3F2-AD81-443F-9233-3AB1B89AE9CC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l-PL" dirty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l-PL" dirty="0"/>
              <a:t>Kliknij, aby edytować style wzorca tekstu</a:t>
            </a:r>
          </a:p>
          <a:p>
            <a:pPr lvl="1" rtl="0"/>
            <a:r>
              <a:rPr lang="pl-PL" dirty="0"/>
              <a:t>Drugi poziom</a:t>
            </a:r>
          </a:p>
          <a:p>
            <a:pPr lvl="2" rtl="0"/>
            <a:r>
              <a:rPr lang="pl-PL" dirty="0"/>
              <a:t>Trzeci poziom</a:t>
            </a:r>
          </a:p>
          <a:p>
            <a:pPr lvl="3" rtl="0"/>
            <a:r>
              <a:rPr lang="pl-PL" dirty="0"/>
              <a:t>Czwarty poziom</a:t>
            </a:r>
          </a:p>
          <a:p>
            <a:pPr lvl="4" rtl="0"/>
            <a:r>
              <a:rPr lang="pl-PL" dirty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F2A70B-78F2-4DCF-B53B-C990D2FAFB8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260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86399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96777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BF3F2-DDA9-3824-B8D6-7F0483479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652DE557-40DE-C30E-3057-913368D26B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1E0B5910-251B-B908-6069-46023F4C94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9D47D3B-994E-A71E-D03E-2DE3FBFDA7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13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41848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14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9922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45229-9F4C-812C-E35B-3CEF6CF0D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CFE7652B-4B0C-D892-0FB6-C134743659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85FA87EC-E6A0-630F-34D5-AA22DBE14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6E01B59-5E46-4ACA-0AB4-BB2B515118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15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13660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4519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78738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C6311-0C01-C3EC-E4AE-DB1A458BB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0102FDFB-F4AC-6CB2-7654-BC8B1088BF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C0D3E651-603E-1B53-9F8D-2CEBDA9FE8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D3871DC-1B5D-F498-1670-B8C2818E6F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88600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8A23A-5E7A-93C9-4361-CDD0ECC2B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239B6ED-FC58-61C0-1E14-B4BC6D10CF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035684BE-8CF2-B9A6-1B6F-707CE3D22E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3CDEAAF-D97D-CC78-A89D-CC029A98AE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2909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41304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14908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73085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20595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pl-PL" smtClean="0"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20538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 rtlCol="0">
            <a:noAutofit/>
          </a:bodyPr>
          <a:lstStyle>
            <a:lvl1pPr>
              <a:defRPr sz="5400"/>
            </a:lvl1pPr>
          </a:lstStyle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grpSp>
        <p:nvGrpSpPr>
          <p:cNvPr id="256" name="linia" descr="Grafika linii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Dowolny kształt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58" name="Dowolny kształt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59" name="Dowolny kształt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0" name="Dowolny kształt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1" name="Dowolny kształt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2" name="Dowolny kształt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3" name="Dowolny kształt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4" name="Dowolny kształt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5" name="Dowolny kształt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6" name="Dowolny kształt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7" name="Dowolny kształt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8" name="Dowolny kształt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9" name="Dowolny kształt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0" name="Dowolny kształt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1" name="Dowolny kształt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2" name="Dowolny kształt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3" name="Dowolny kształt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4" name="Dowolny kształt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5" name="Dowolny kształt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6" name="Dowolny kształt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7" name="Dowolny kształt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8" name="Dowolny kształt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9" name="Dowolny kształt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0" name="Dowolny kształt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1" name="Dowolny kształt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2" name="Dowolny kształt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3" name="Dowolny kształt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4" name="Dowolny kształt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5" name="Dowolny kształt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6" name="Dowolny kształt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7" name="Dowolny kształt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8" name="Dowolny kształt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9" name="Dowolny kształt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0" name="Dowolny kształt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1" name="Dowolny kształt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2" name="Dowolny kształt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3" name="Dowolny kształt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4" name="Dowolny kształt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5" name="Dowolny kształt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6" name="Dowolny kształt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7" name="Dowolny kształt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8" name="Dowolny kształt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9" name="Dowolny kształt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0" name="Dowolny kształt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1" name="Dowolny kształt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2" name="Dowolny kształt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3" name="Dowolny kształt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4" name="Dowolny kształt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5" name="Dowolny kształt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6" name="Dowolny kształt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7" name="Dowolny kształt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8" name="Dowolny kształt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9" name="Dowolny kształt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0" name="Dowolny kształt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1" name="Dowolny kształt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2" name="Dowolny kształt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3" name="Dowolny kształt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4" name="Dowolny kształt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5" name="Dowolny kształt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6" name="Dowolny kształt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7" name="Dowolny kształt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8" name="Dowolny kształt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9" name="Dowolny kształt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0" name="Dowolny kształt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1" name="Dowolny kształt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2" name="Dowolny kształt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3" name="Dowolny kształt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4" name="Dowolny kształt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5" name="Dowolny kształt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6" name="Dowolny kształt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7" name="Dowolny kształt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8" name="Dowolny kształt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9" name="Dowolny kształt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0" name="Dowolny kształt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1" name="Dowolny kształt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2" name="Dowolny kształt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3" name="Dowolny kształt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4" name="Dowolny kształt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5" name="Dowolny kształt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6" name="Dowolny kształt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7" name="Dowolny kształt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8" name="Dowolny kształt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9" name="Dowolny kształt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0" name="Dowolny kształt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1" name="Dowolny kształt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2" name="Dowolny kształt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3" name="Dowolny kształt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4" name="Dowolny kształt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5" name="Dowolny kształt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6" name="Dowolny kształt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7" name="Dowolny kształt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8" name="Dowolny kształt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9" name="Dowolny kształt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0" name="Dowolny kształt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1" name="Dowolny kształt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2" name="Dowolny kształt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3" name="Dowolny kształt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4" name="Dowolny kształt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5" name="Dowolny kształt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6" name="Dowolny kształt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7" name="Dowolny kształt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8" name="Dowolny kształt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9" name="Dowolny kształt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0" name="Dowolny kształt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1" name="Dowolny kształt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2" name="Dowolny kształt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3" name="Dowolny kształt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4" name="Dowolny kształt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5" name="Dowolny kształt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6" name="Dowolny kształt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7" name="Dowolny kształt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8" name="Dowolny kształt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9" name="Dowolny kształt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0" name="Dowolny kształt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1" name="Dowolny kształt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2" name="Dowolny kształt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3" name="Dowolny kształt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4" name="Dowolny kształt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5" name="Dowolny kształt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6" name="Dowolny kształt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7" name="Dowolny kształt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8" name="Dowolny kształt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9" name="Dowolny kształt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</p:grp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pl-PL"/>
              <a:t>Kliknij, aby edytować styl wzorca podtytułu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grpSp>
        <p:nvGrpSpPr>
          <p:cNvPr id="7" name="linia" descr="Grafika linii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Dowolny kształt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9" name="Dowolny kształt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0" name="Dowolny kształt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1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2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3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4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5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4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5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6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7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8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9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0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1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2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3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4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5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6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7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8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9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0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1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2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3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4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5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6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7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8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9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0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1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2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3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4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5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6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7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8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9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0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1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2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3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4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5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6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7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8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9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0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1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2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3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4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5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6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7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8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9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80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81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</p:grp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D2790F-42FB-447C-A0FA-BB4DA495FC29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 rtlCol="0"/>
          <a:lstStyle/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grpSp>
        <p:nvGrpSpPr>
          <p:cNvPr id="7" name="linia" descr="Grafika linii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Dowolny kształt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9" name="Dowolny kształt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0" name="Dowolny kształt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1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2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3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4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5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4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5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6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7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8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9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0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1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2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3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4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5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6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7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8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39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0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1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2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3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4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5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6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7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8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49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0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1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2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3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4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5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6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7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8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59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0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1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2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3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4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5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6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7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8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69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0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1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2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3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4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5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6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7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8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79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80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81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</p:grpSp>
      <p:sp>
        <p:nvSpPr>
          <p:cNvPr id="3" name="Tekst pionowy — symbol zastępczy 2"/>
          <p:cNvSpPr>
            <a:spLocks noGrp="1"/>
          </p:cNvSpPr>
          <p:nvPr>
            <p:ph type="body" orient="vert" idx="1" hasCustomPrompt="1"/>
          </p:nvPr>
        </p:nvSpPr>
        <p:spPr>
          <a:xfrm>
            <a:off x="608012" y="277813"/>
            <a:ext cx="9144001" cy="5898573"/>
          </a:xfrm>
        </p:spPr>
        <p:txBody>
          <a:bodyPr vert="eaVert" rtlCol="0"/>
          <a:lstStyle>
            <a:lvl5pPr>
              <a:defRPr/>
            </a:lvl5pPr>
            <a:lvl6pPr marL="1261872" indent="0">
              <a:buNone/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pl-PL" dirty="0"/>
              <a:t>Kliknij, aby edytować style wzorca tekstu</a:t>
            </a:r>
          </a:p>
          <a:p>
            <a:pPr lvl="1" rtl="0"/>
            <a:r>
              <a:rPr lang="pl-PL" dirty="0"/>
              <a:t>Drugi poziom</a:t>
            </a:r>
          </a:p>
          <a:p>
            <a:pPr lvl="2" rtl="0"/>
            <a:r>
              <a:rPr lang="pl-PL" dirty="0"/>
              <a:t>Trzeci poziom</a:t>
            </a:r>
          </a:p>
          <a:p>
            <a:pPr lvl="3" rtl="0"/>
            <a:r>
              <a:rPr lang="pl-PL" dirty="0"/>
              <a:t>Czwarty poziom</a:t>
            </a:r>
          </a:p>
          <a:p>
            <a:pPr lvl="4" rtl="0"/>
            <a:r>
              <a:rPr lang="pl-PL" dirty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AA0249-7135-4306-9E8E-3963C8AF18A8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grpSp>
        <p:nvGrpSpPr>
          <p:cNvPr id="167" name="linia" descr="Grafika linii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Dowolny kształt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9" name="Dowolny kształt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0" name="Dowolny kształt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1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2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3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4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5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6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7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8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9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0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1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2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3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4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5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6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7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8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9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0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1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2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3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4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5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6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7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8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9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0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1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2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3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4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5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6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7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8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9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0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1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2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3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4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5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6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7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8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9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0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1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2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3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4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5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6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7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8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9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0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1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2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3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4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5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6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7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8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9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40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41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</p:grp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422C426-BE82-4BBF-A7E8-5EBB385F9A51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rtlCol="0" anchor="b">
            <a:noAutofit/>
          </a:bodyPr>
          <a:lstStyle>
            <a:lvl1pPr algn="l">
              <a:defRPr sz="4400" b="0" cap="none" baseline="0"/>
            </a:lvl1pPr>
          </a:lstStyle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grpSp>
        <p:nvGrpSpPr>
          <p:cNvPr id="255" name="linia" descr="Grafika linii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Dowolny kształt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57" name="Dowolny kształt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58" name="Dowolny kształt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59" name="Dowolny kształt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0" name="Dowolny kształt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1" name="Dowolny kształt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2" name="Dowolny kształt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3" name="Dowolny kształt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4" name="Dowolny kształt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5" name="Dowolny kształt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6" name="Dowolny kształt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7" name="Dowolny kształt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8" name="Dowolny kształt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69" name="Dowolny kształt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0" name="Dowolny kształt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1" name="Dowolny kształt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2" name="Dowolny kształt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3" name="Dowolny kształt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4" name="Dowolny kształt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5" name="Dowolny kształt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6" name="Dowolny kształt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7" name="Dowolny kształt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8" name="Dowolny kształt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79" name="Dowolny kształt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0" name="Dowolny kształt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1" name="Dowolny kształt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2" name="Dowolny kształt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3" name="Dowolny kształt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4" name="Dowolny kształt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5" name="Dowolny kształt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6" name="Dowolny kształt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7" name="Dowolny kształt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8" name="Dowolny kształt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89" name="Dowolny kształt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0" name="Dowolny kształt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1" name="Dowolny kształt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2" name="Dowolny kształt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3" name="Dowolny kształt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4" name="Dowolny kształt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5" name="Dowolny kształt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6" name="Dowolny kształt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7" name="Dowolny kształt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8" name="Dowolny kształt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299" name="Dowolny kształt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0" name="Dowolny kształt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1" name="Dowolny kształt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2" name="Dowolny kształt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3" name="Dowolny kształt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4" name="Dowolny kształt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5" name="Dowolny kształt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6" name="Dowolny kształt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7" name="Dowolny kształt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8" name="Dowolny kształt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09" name="Dowolny kształt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0" name="Dowolny kształt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1" name="Dowolny kształt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2" name="Dowolny kształt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3" name="Dowolny kształt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4" name="Dowolny kształt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5" name="Dowolny kształt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6" name="Dowolny kształt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7" name="Dowolny kształt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8" name="Dowolny kształt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19" name="Dowolny kształt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0" name="Dowolny kształt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1" name="Dowolny kształt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2" name="Dowolny kształt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3" name="Dowolny kształt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4" name="Dowolny kształt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5" name="Dowolny kształt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6" name="Dowolny kształt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7" name="Dowolny kształt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8" name="Dowolny kształt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29" name="Dowolny kształt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0" name="Dowolny kształt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1" name="Dowolny kształt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2" name="Dowolny kształt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3" name="Dowolny kształt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4" name="Dowolny kształt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5" name="Dowolny kształt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6" name="Dowolny kształt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7" name="Dowolny kształt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8" name="Dowolny kształt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39" name="Dowolny kształt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0" name="Dowolny kształt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1" name="Dowolny kształt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2" name="Dowolny kształt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3" name="Dowolny kształt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4" name="Dowolny kształt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5" name="Dowolny kształt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6" name="Dowolny kształt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7" name="Dowolny kształt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8" name="Dowolny kształt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49" name="Dowolny kształt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0" name="Dowolny kształt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1" name="Dowolny kształt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2" name="Dowolny kształt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3" name="Dowolny kształt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4" name="Dowolny kształt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5" name="Dowolny kształt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6" name="Dowolny kształt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7" name="Dowolny kształt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8" name="Dowolny kształt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59" name="Dowolny kształt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0" name="Dowolny kształt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1" name="Dowolny kształt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2" name="Dowolny kształt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3" name="Dowolny kształt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4" name="Dowolny kształt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5" name="Dowolny kształt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6" name="Dowolny kształt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7" name="Dowolny kształt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8" name="Dowolny kształt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69" name="Dowolny kształt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0" name="Dowolny kształt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1" name="Dowolny kształt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2" name="Dowolny kształt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3" name="Dowolny kształt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4" name="Dowolny kształt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5" name="Dowolny kształt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6" name="Dowolny kształt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7" name="Dowolny kształt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  <p:sp>
          <p:nvSpPr>
            <p:cNvPr id="378" name="Dowolny kształt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/>
            </a:p>
          </p:txBody>
        </p:sp>
      </p:grp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2CC1AC-2EA9-46A4-979E-0CC91157F751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grpSp>
        <p:nvGrpSpPr>
          <p:cNvPr id="158" name="linia" descr="Grafika linii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Dowolny kształt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0" name="Dowolny kształt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1" name="Dowolny kształt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2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3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4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5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6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7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8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9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0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1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2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3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4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5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6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7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8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9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0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1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2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3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4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5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6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7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8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9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0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1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2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3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4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5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6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7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8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9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0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1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2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3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4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5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6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7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8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9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0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1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2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3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4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5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6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7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8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9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0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1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2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3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4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5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6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7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8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9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0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1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2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</p:grp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-PL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DCC613-FE3B-4C22-AEEB-28E778C08C0C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grpSp>
        <p:nvGrpSpPr>
          <p:cNvPr id="160" name="linia" descr="Grafika linii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Dowolny kształt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2" name="Dowolny kształt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3" name="Dowolny kształt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4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5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6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7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8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9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0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1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2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3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4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5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6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7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8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9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0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1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2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3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4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5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6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7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8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9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0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1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2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3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4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5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6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7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8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9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0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1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2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3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4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5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6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7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8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9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0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1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2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3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4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5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6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7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8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9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0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1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2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3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4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5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6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7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8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9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0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1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2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3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4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</p:grp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5E05A6-FB92-4B93-96E0-66FC69E3DA5C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85" name="Zawartość — symbol zastępczy 3"/>
          <p:cNvSpPr>
            <a:spLocks noGrp="1"/>
          </p:cNvSpPr>
          <p:nvPr>
            <p:ph sz="half" idx="13"/>
          </p:nvPr>
        </p:nvSpPr>
        <p:spPr>
          <a:xfrm>
            <a:off x="6246812" y="2819400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grpSp>
        <p:nvGrpSpPr>
          <p:cNvPr id="156" name="linia" descr="Grafika linii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Dowolny kształt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58" name="Dowolny kształt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59" name="Dowolny kształt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0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1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2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3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4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5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6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7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8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69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0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1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2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3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4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5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6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7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8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79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0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1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2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3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4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5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6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7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8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89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0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1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2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3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4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5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6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7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8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199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0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1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2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3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4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5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6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7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8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09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0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1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2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3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4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5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6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7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8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19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0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1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2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3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4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5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6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7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8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29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  <p:sp>
          <p:nvSpPr>
            <p:cNvPr id="230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pl-PL" dirty="0">
                <a:ln>
                  <a:noFill/>
                </a:ln>
              </a:endParaRPr>
            </a:p>
          </p:txBody>
        </p:sp>
      </p:grp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53B8107-1558-4355-BD00-7072B82C4D92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692038-42AB-44DB-B19F-A44D13DD4984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pl-PL"/>
              <a:t>Kliknij, aby edytować style wzorca tekstu</a:t>
            </a:r>
          </a:p>
          <a:p>
            <a:pPr lvl="1" rtl="0"/>
            <a:r>
              <a:rPr lang="pl-PL"/>
              <a:t>Drugi poziom</a:t>
            </a:r>
          </a:p>
          <a:p>
            <a:pPr lvl="2" rtl="0"/>
            <a:r>
              <a:rPr lang="pl-PL"/>
              <a:t>Trzeci poziom</a:t>
            </a:r>
          </a:p>
          <a:p>
            <a:pPr lvl="3" rtl="0"/>
            <a:r>
              <a:rPr lang="pl-PL"/>
              <a:t>Czwarty poziom</a:t>
            </a:r>
          </a:p>
          <a:p>
            <a:pPr lvl="4" rtl="0"/>
            <a:r>
              <a:rPr lang="pl-PL"/>
              <a:t>Piąty poziom</a:t>
            </a:r>
            <a:endParaRPr lang="pl-PL" dirty="0"/>
          </a:p>
        </p:txBody>
      </p:sp>
      <p:grpSp>
        <p:nvGrpSpPr>
          <p:cNvPr id="615" name="ramka" descr="Grafika ramki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upa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upa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Dowolny kształt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Dowolny kształt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Dowolny kształt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upa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Dowolny kształt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Dowolny kształt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Dowolny kształt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upa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upa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Dowolny kształt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Dowolny kształt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Dowolny kształt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upa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Dowolny kształt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Dowolny kształt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Dowolny kształt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79318D-F4E1-46E7-BAD4-732E7BA81888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Obraz — symbol zastępczy 2" descr="Pusty symbol zastępczy pozwalający dodać obraz. Kliknij symbol zastępczy i wybierz obraz, który chcesz dodać.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/>
              <a:t>Kliknij ikonę, aby dodać obraz</a:t>
            </a:r>
            <a:endParaRPr lang="pl-PL" dirty="0"/>
          </a:p>
        </p:txBody>
      </p:sp>
      <p:grpSp>
        <p:nvGrpSpPr>
          <p:cNvPr id="614" name="ramka" descr="Grafika ramki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upa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upa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Dowolny kształt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Dowolny kształt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Dowolny kształt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upa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Dowolny kształt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Dowolny kształt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Dowolny kształt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upa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upa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Dowolny kształt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Dowolny kształt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Dowolny kształt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upa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Dowolny kształt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Dowolny kształt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Dowolny kształt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Dowolny kształt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Dowolny kształt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Dowolny kształt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Dowolny kształt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Dowolny kształt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Dowolny kształt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Dowolny kształt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Dowolny kształt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Dowolny kształt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Dowolny kształt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Dowolny kształt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Dowolny kształt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Dowolny kształt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Dowolny kształt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Dowolny kształt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Dowolny kształt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Dowolny kształt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Dowolny kształt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Dowolny kształt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Dowolny kształt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Dowolny kształt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Dowolny kształt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Dowolny kształt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Dowolny kształt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Dowolny kształt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Dowolny kształt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Dowolny kształt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Dowolny kształt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Dowolny kształt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Dowolny kształt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Dowolny kształt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Dowolny kształt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Dowolny kształt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Dowolny kształt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Dowolny kształt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Dowolny kształt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Dowolny kształt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Dowolny kształt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Dowolny kształt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Dowolny kształt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Dowolny kształt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Dowolny kształt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Dowolny kształt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Dowolny kształt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Dowolny kształt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Dowolny kształt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Dowolny kształt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Dowolny kształt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Dowolny kształt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Dowolny kształt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Dowolny kształt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Dowolny kształt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Dowolny kształt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Dowolny kształt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Dowolny kształt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Dowolny kształt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Dowolny kształt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Dowolny kształt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Dowolny kształt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Dowolny kształt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Dowolny kształt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Dowolny kształt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Dowolny kształt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Dowolny kształt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Dowolny kształt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Dowolny kształt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Dowolny kształt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Dowolny kształt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Dowolny kształt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Dowolny kształt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Dowolny kształt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pl-PL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/>
              <a:t>Kliknij, aby edytować style wzorca tekstu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534BA3-2385-43C0-A14A-2331EC9BE71A}" type="datetime1">
              <a:rPr lang="pl-PL" smtClean="0"/>
              <a:t>15.08.2025</a:t>
            </a:fld>
            <a:endParaRPr lang="pl-PL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 dirty="0"/>
              <a:t>Kliknij, aby edytować style wzorca tekstu</a:t>
            </a:r>
          </a:p>
          <a:p>
            <a:pPr lvl="1" rtl="0"/>
            <a:r>
              <a:rPr lang="pl-PL" noProof="0" dirty="0"/>
              <a:t>Drugi poziom</a:t>
            </a:r>
          </a:p>
          <a:p>
            <a:pPr lvl="2" rtl="0"/>
            <a:r>
              <a:rPr lang="pl-PL" noProof="0" dirty="0"/>
              <a:t>Trzeci poziom</a:t>
            </a:r>
          </a:p>
          <a:p>
            <a:pPr lvl="3" rtl="0"/>
            <a:r>
              <a:rPr lang="pl-PL" noProof="0" dirty="0"/>
              <a:t>Czwarty poziom</a:t>
            </a:r>
          </a:p>
          <a:p>
            <a:pPr lvl="4" rtl="0"/>
            <a:r>
              <a:rPr lang="pl-PL" noProof="0" dirty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330BB7BC-BBB2-49EB-8F49-2F902B9F46A4}" type="datetime1">
              <a:rPr lang="pl-PL" noProof="0" smtClean="0"/>
              <a:t>15.08.2025</a:t>
            </a:fld>
            <a:endParaRPr lang="pl-PL" noProof="0" dirty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5BA54BD-C84D-46CE-8B72-31BFB26ABA43}" type="slidenum">
              <a:rPr lang="pl-PL" noProof="0" smtClean="0"/>
              <a:pPr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0.png"/><Relationship Id="rId5" Type="http://schemas.openxmlformats.org/officeDocument/2006/relationships/image" Target="../media/image330.png"/><Relationship Id="rId4" Type="http://schemas.openxmlformats.org/officeDocument/2006/relationships/image" Target="../media/image3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0.png"/><Relationship Id="rId3" Type="http://schemas.openxmlformats.org/officeDocument/2006/relationships/image" Target="../media/image301.png"/><Relationship Id="rId7" Type="http://schemas.openxmlformats.org/officeDocument/2006/relationships/image" Target="../media/image341.png"/><Relationship Id="rId12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1.png"/><Relationship Id="rId11" Type="http://schemas.openxmlformats.org/officeDocument/2006/relationships/image" Target="../media/image380.png"/><Relationship Id="rId5" Type="http://schemas.openxmlformats.org/officeDocument/2006/relationships/image" Target="../media/image321.png"/><Relationship Id="rId10" Type="http://schemas.openxmlformats.org/officeDocument/2006/relationships/image" Target="../media/image370.png"/><Relationship Id="rId4" Type="http://schemas.openxmlformats.org/officeDocument/2006/relationships/image" Target="../media/image310.png"/><Relationship Id="rId9" Type="http://schemas.openxmlformats.org/officeDocument/2006/relationships/image" Target="../media/image36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0.png"/><Relationship Id="rId18" Type="http://schemas.openxmlformats.org/officeDocument/2006/relationships/image" Target="../media/image72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3.gif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15" Type="http://schemas.openxmlformats.org/officeDocument/2006/relationships/image" Target="../media/image62.png"/><Relationship Id="rId10" Type="http://schemas.openxmlformats.org/officeDocument/2006/relationships/image" Target="../media/image68.png"/><Relationship Id="rId19" Type="http://schemas.openxmlformats.org/officeDocument/2006/relationships/image" Target="../media/image74.png"/><Relationship Id="rId9" Type="http://schemas.openxmlformats.org/officeDocument/2006/relationships/image" Target="../media/image67.png"/><Relationship Id="rId14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het.colorado.edu/en/simulation/build-an-ato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tom.heredero.org/?lang=en" TargetMode="External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itechdaily.com/science-made-simple-what-are-atomic-nuclei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10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3" Type="http://schemas.openxmlformats.org/officeDocument/2006/relationships/image" Target="../media/image31.png"/><Relationship Id="rId21" Type="http://schemas.openxmlformats.org/officeDocument/2006/relationships/image" Target="../media/image49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32" Type="http://schemas.openxmlformats.org/officeDocument/2006/relationships/image" Target="../media/image60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6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31" Type="http://schemas.openxmlformats.org/officeDocument/2006/relationships/image" Target="../media/image59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55.png"/><Relationship Id="rId30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2412" y="1905000"/>
            <a:ext cx="9828583" cy="2667000"/>
          </a:xfrm>
        </p:spPr>
        <p:txBody>
          <a:bodyPr rtlCol="0"/>
          <a:lstStyle/>
          <a:p>
            <a:pPr rtl="0"/>
            <a:r>
              <a:rPr lang="pl-PL" dirty="0"/>
              <a:t>The </a:t>
            </a:r>
            <a:r>
              <a:rPr lang="pl-PL" dirty="0" err="1"/>
              <a:t>structure</a:t>
            </a:r>
            <a:r>
              <a:rPr lang="pl-PL" dirty="0"/>
              <a:t> of the atom</a:t>
            </a:r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pl-PL" dirty="0" err="1"/>
              <a:t>Example</a:t>
            </a:r>
            <a:r>
              <a:rPr lang="pl-PL" dirty="0"/>
              <a:t> - part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pole tekstowe 1">
                <a:extLst>
                  <a:ext uri="{FF2B5EF4-FFF2-40B4-BE49-F238E27FC236}">
                    <a16:creationId xmlns:a16="http://schemas.microsoft.com/office/drawing/2014/main" id="{96DCCBB7-33FE-4919-9F99-96B85590CF7E}"/>
                  </a:ext>
                </a:extLst>
              </p:cNvPr>
              <p:cNvSpPr txBox="1"/>
              <p:nvPr/>
            </p:nvSpPr>
            <p:spPr>
              <a:xfrm>
                <a:off x="1129468" y="3702596"/>
                <a:ext cx="386714" cy="11210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pl-PL" sz="8000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pl-PL" sz="8000" b="0" i="0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  <m:sup>
                          <m:r>
                            <a:rPr lang="pl-PL" sz="8000" b="0" i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pl-PL" sz="8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Mg</m:t>
                          </m:r>
                        </m:e>
                      </m:sPre>
                    </m:oMath>
                  </m:oMathPara>
                </a14:m>
                <a:endParaRPr lang="pl-PL" sz="8000" dirty="0"/>
              </a:p>
            </p:txBody>
          </p:sp>
        </mc:Choice>
        <mc:Fallback xmlns="">
          <p:sp>
            <p:nvSpPr>
              <p:cNvPr id="2" name="pole tekstowe 1">
                <a:extLst>
                  <a:ext uri="{FF2B5EF4-FFF2-40B4-BE49-F238E27FC236}">
                    <a16:creationId xmlns:a16="http://schemas.microsoft.com/office/drawing/2014/main" id="{96DCCBB7-33FE-4919-9F99-96B85590CF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468" y="3702596"/>
                <a:ext cx="386714" cy="1121013"/>
              </a:xfrm>
              <a:prstGeom prst="rect">
                <a:avLst/>
              </a:prstGeom>
              <a:blipFill>
                <a:blip r:embed="rId3"/>
                <a:stretch>
                  <a:fillRect t="-543" r="-47187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ole tekstowe 4">
            <a:extLst>
              <a:ext uri="{FF2B5EF4-FFF2-40B4-BE49-F238E27FC236}">
                <a16:creationId xmlns:a16="http://schemas.microsoft.com/office/drawing/2014/main" id="{7C17B641-ABCD-4D4D-8D59-2F17B457EE10}"/>
              </a:ext>
            </a:extLst>
          </p:cNvPr>
          <p:cNvSpPr txBox="1"/>
          <p:nvPr/>
        </p:nvSpPr>
        <p:spPr>
          <a:xfrm>
            <a:off x="1516182" y="2048297"/>
            <a:ext cx="269413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3200" b="1" dirty="0"/>
              <a:t>MAGNESIUM: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C3169153-330F-4700-B4B5-2B28815D5C16}"/>
              </a:ext>
            </a:extLst>
          </p:cNvPr>
          <p:cNvSpPr txBox="1"/>
          <p:nvPr/>
        </p:nvSpPr>
        <p:spPr>
          <a:xfrm>
            <a:off x="913444" y="4998740"/>
            <a:ext cx="1476686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3200" b="1" dirty="0">
                <a:solidFill>
                  <a:schemeClr val="accent3">
                    <a:lumMod val="75000"/>
                  </a:schemeClr>
                </a:solidFill>
              </a:rPr>
              <a:t>(Z = 12)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04C06841-808D-4EF3-B93B-0AA808B7689A}"/>
              </a:ext>
            </a:extLst>
          </p:cNvPr>
          <p:cNvSpPr txBox="1"/>
          <p:nvPr/>
        </p:nvSpPr>
        <p:spPr>
          <a:xfrm>
            <a:off x="878178" y="3068960"/>
            <a:ext cx="1511952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3200" b="1" dirty="0">
                <a:solidFill>
                  <a:schemeClr val="accent6">
                    <a:lumMod val="75000"/>
                  </a:schemeClr>
                </a:solidFill>
              </a:rPr>
              <a:t>(A = 24)</a:t>
            </a:r>
          </a:p>
        </p:txBody>
      </p:sp>
      <p:cxnSp>
        <p:nvCxnSpPr>
          <p:cNvPr id="7" name="Łącznik prosty ze strzałką 6">
            <a:extLst>
              <a:ext uri="{FF2B5EF4-FFF2-40B4-BE49-F238E27FC236}">
                <a16:creationId xmlns:a16="http://schemas.microsoft.com/office/drawing/2014/main" id="{37F6BA9B-CCF5-46D7-BD48-2F150D570F84}"/>
              </a:ext>
            </a:extLst>
          </p:cNvPr>
          <p:cNvCxnSpPr>
            <a:cxnSpLocks/>
            <a:stCxn id="9" idx="3"/>
            <a:endCxn id="17" idx="1"/>
          </p:cNvCxnSpPr>
          <p:nvPr/>
        </p:nvCxnSpPr>
        <p:spPr>
          <a:xfrm flipV="1">
            <a:off x="2390130" y="5214764"/>
            <a:ext cx="2268281" cy="51742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ze strzałką 13">
            <a:extLst>
              <a:ext uri="{FF2B5EF4-FFF2-40B4-BE49-F238E27FC236}">
                <a16:creationId xmlns:a16="http://schemas.microsoft.com/office/drawing/2014/main" id="{7D0D140C-D4AB-4EBF-A190-7B96DAFA21F5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2390130" y="3336726"/>
            <a:ext cx="2264122" cy="8774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pole tekstowe 15">
                <a:extLst>
                  <a:ext uri="{FF2B5EF4-FFF2-40B4-BE49-F238E27FC236}">
                    <a16:creationId xmlns:a16="http://schemas.microsoft.com/office/drawing/2014/main" id="{D50E09D4-B503-4E09-9546-9D218B192ECD}"/>
                  </a:ext>
                </a:extLst>
              </p:cNvPr>
              <p:cNvSpPr txBox="1"/>
              <p:nvPr/>
            </p:nvSpPr>
            <p:spPr>
              <a:xfrm>
                <a:off x="4654252" y="3068960"/>
                <a:ext cx="4391972" cy="1431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accent6">
                        <a:lumMod val="75000"/>
                      </a:schemeClr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accent6">
                        <a:lumMod val="75000"/>
                      </a:schemeClr>
                    </a:solidFill>
                  </a:rPr>
                  <a:t> = Z = 12)</a:t>
                </a:r>
              </a:p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accent6">
                        <a:lumMod val="75000"/>
                      </a:schemeClr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accent6">
                        <a:lumMod val="75000"/>
                      </a:schemeClr>
                    </a:solidFill>
                  </a:rPr>
                  <a:t> = A - Z = 24 - 12 = 12)</a:t>
                </a:r>
              </a:p>
              <a:p>
                <a:pPr>
                  <a:lnSpc>
                    <a:spcPct val="90000"/>
                  </a:lnSpc>
                </a:pPr>
                <a:endParaRPr lang="pl-PL" sz="32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pole tekstowe 15">
                <a:extLst>
                  <a:ext uri="{FF2B5EF4-FFF2-40B4-BE49-F238E27FC236}">
                    <a16:creationId xmlns:a16="http://schemas.microsoft.com/office/drawing/2014/main" id="{D50E09D4-B503-4E09-9546-9D218B192E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252" y="3068960"/>
                <a:ext cx="4391972" cy="1431995"/>
              </a:xfrm>
              <a:prstGeom prst="rect">
                <a:avLst/>
              </a:prstGeom>
              <a:blipFill>
                <a:blip r:embed="rId4"/>
                <a:stretch>
                  <a:fillRect l="-3467" t="-8511" r="-249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pole tekstowe 16">
                <a:extLst>
                  <a:ext uri="{FF2B5EF4-FFF2-40B4-BE49-F238E27FC236}">
                    <a16:creationId xmlns:a16="http://schemas.microsoft.com/office/drawing/2014/main" id="{3456C4E7-481B-4B8A-911D-532FE8A0AE05}"/>
                  </a:ext>
                </a:extLst>
              </p:cNvPr>
              <p:cNvSpPr txBox="1"/>
              <p:nvPr/>
            </p:nvSpPr>
            <p:spPr>
              <a:xfrm>
                <a:off x="4658411" y="4946998"/>
                <a:ext cx="310136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accent3">
                        <a:lumMod val="75000"/>
                      </a:schemeClr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accent3">
                        <a:lumMod val="75000"/>
                      </a:schemeClr>
                    </a:solidFill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accent3">
                        <a:lumMod val="75000"/>
                      </a:schemeClr>
                    </a:solidFill>
                  </a:rPr>
                  <a:t>= Z = 12)</a:t>
                </a:r>
              </a:p>
            </p:txBody>
          </p:sp>
        </mc:Choice>
        <mc:Fallback xmlns="">
          <p:sp>
            <p:nvSpPr>
              <p:cNvPr id="17" name="pole tekstowe 16">
                <a:extLst>
                  <a:ext uri="{FF2B5EF4-FFF2-40B4-BE49-F238E27FC236}">
                    <a16:creationId xmlns:a16="http://schemas.microsoft.com/office/drawing/2014/main" id="{3456C4E7-481B-4B8A-911D-532FE8A0AE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8411" y="4946998"/>
                <a:ext cx="3101362" cy="535531"/>
              </a:xfrm>
              <a:prstGeom prst="rect">
                <a:avLst/>
              </a:prstGeom>
              <a:blipFill>
                <a:blip r:embed="rId5"/>
                <a:stretch>
                  <a:fillRect l="-4912" t="-22989" r="-4126" b="-3908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Nawias klamrowy zamykający 21">
            <a:extLst>
              <a:ext uri="{FF2B5EF4-FFF2-40B4-BE49-F238E27FC236}">
                <a16:creationId xmlns:a16="http://schemas.microsoft.com/office/drawing/2014/main" id="{A0D72496-2DAD-4074-B62E-57E5B0907F0B}"/>
              </a:ext>
            </a:extLst>
          </p:cNvPr>
          <p:cNvSpPr/>
          <p:nvPr/>
        </p:nvSpPr>
        <p:spPr>
          <a:xfrm>
            <a:off x="8974732" y="3068960"/>
            <a:ext cx="504056" cy="2465311"/>
          </a:xfrm>
          <a:prstGeom prst="rightBrac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9CC94BC1-9D13-4D86-A480-C804ACF34AC5}"/>
                  </a:ext>
                </a:extLst>
              </p:cNvPr>
              <p:cNvSpPr txBox="1"/>
              <p:nvPr/>
            </p:nvSpPr>
            <p:spPr>
              <a:xfrm>
                <a:off x="9720094" y="3613162"/>
                <a:ext cx="1748620" cy="14699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</p:txBody>
          </p:sp>
        </mc:Choice>
        <mc:Fallback xmlns=""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9CC94BC1-9D13-4D86-A480-C804ACF34A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0094" y="3613162"/>
                <a:ext cx="1748620" cy="1469954"/>
              </a:xfrm>
              <a:prstGeom prst="rect">
                <a:avLst/>
              </a:prstGeom>
              <a:blipFill>
                <a:blip r:embed="rId6"/>
                <a:stretch>
                  <a:fillRect l="-8681" t="-7819" r="-5903" b="-987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539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pl-PL" dirty="0" err="1"/>
              <a:t>Example</a:t>
            </a:r>
            <a:r>
              <a:rPr lang="pl-PL" dirty="0"/>
              <a:t> - part 2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C17B641-ABCD-4D4D-8D59-2F17B457EE10}"/>
              </a:ext>
            </a:extLst>
          </p:cNvPr>
          <p:cNvSpPr txBox="1"/>
          <p:nvPr/>
        </p:nvSpPr>
        <p:spPr>
          <a:xfrm>
            <a:off x="456824" y="1802625"/>
            <a:ext cx="32377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200" b="1" i="0" dirty="0">
                <a:solidFill>
                  <a:srgbClr val="E8EAED"/>
                </a:solidFill>
                <a:effectLst/>
              </a:rPr>
              <a:t>The structure </a:t>
            </a:r>
            <a:br>
              <a:rPr lang="pl-PL" sz="3200" b="1" i="0" dirty="0">
                <a:solidFill>
                  <a:srgbClr val="E8EAED"/>
                </a:solidFill>
                <a:effectLst/>
              </a:rPr>
            </a:br>
            <a:r>
              <a:rPr lang="en-US" sz="3200" b="1" i="0" dirty="0">
                <a:solidFill>
                  <a:srgbClr val="E8EAED"/>
                </a:solidFill>
                <a:effectLst/>
              </a:rPr>
              <a:t>of a </a:t>
            </a:r>
            <a:r>
              <a:rPr lang="pl-PL" sz="3200" b="1" i="0" dirty="0">
                <a:solidFill>
                  <a:srgbClr val="E8EAED"/>
                </a:solidFill>
                <a:effectLst/>
              </a:rPr>
              <a:t>„Mg”</a:t>
            </a:r>
            <a:r>
              <a:rPr lang="en-US" sz="3200" b="1" i="0" dirty="0">
                <a:solidFill>
                  <a:srgbClr val="E8EAED"/>
                </a:solidFill>
                <a:effectLst/>
              </a:rPr>
              <a:t> atom</a:t>
            </a:r>
            <a:endParaRPr lang="pl-PL" sz="3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9CC94BC1-9D13-4D86-A480-C804ACF34AC5}"/>
                  </a:ext>
                </a:extLst>
              </p:cNvPr>
              <p:cNvSpPr txBox="1"/>
              <p:nvPr/>
            </p:nvSpPr>
            <p:spPr>
              <a:xfrm>
                <a:off x="1163687" y="3070727"/>
                <a:ext cx="1748620" cy="14699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</p:txBody>
          </p:sp>
        </mc:Choice>
        <mc:Fallback xmlns=""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9CC94BC1-9D13-4D86-A480-C804ACF34A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687" y="3070727"/>
                <a:ext cx="1748620" cy="1469954"/>
              </a:xfrm>
              <a:prstGeom prst="rect">
                <a:avLst/>
              </a:prstGeom>
              <a:blipFill>
                <a:blip r:embed="rId3"/>
                <a:stretch>
                  <a:fillRect l="-8651" t="-7819" r="-5536" b="-987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Owal 14">
            <a:extLst>
              <a:ext uri="{FF2B5EF4-FFF2-40B4-BE49-F238E27FC236}">
                <a16:creationId xmlns:a16="http://schemas.microsoft.com/office/drawing/2014/main" id="{D8039BE1-EF07-4327-978C-B87944A8AD86}"/>
              </a:ext>
            </a:extLst>
          </p:cNvPr>
          <p:cNvSpPr/>
          <p:nvPr/>
        </p:nvSpPr>
        <p:spPr>
          <a:xfrm>
            <a:off x="4569182" y="3616804"/>
            <a:ext cx="1234223" cy="1162048"/>
          </a:xfrm>
          <a:prstGeom prst="ellipse">
            <a:avLst/>
          </a:prstGeom>
          <a:solidFill>
            <a:srgbClr val="00B050"/>
          </a:solidFill>
          <a:ln w="57150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Łuk 17">
            <a:extLst>
              <a:ext uri="{FF2B5EF4-FFF2-40B4-BE49-F238E27FC236}">
                <a16:creationId xmlns:a16="http://schemas.microsoft.com/office/drawing/2014/main" id="{E942A390-89FA-4251-A965-358641075057}"/>
              </a:ext>
            </a:extLst>
          </p:cNvPr>
          <p:cNvSpPr/>
          <p:nvPr/>
        </p:nvSpPr>
        <p:spPr>
          <a:xfrm rot="2448737">
            <a:off x="4139797" y="3145688"/>
            <a:ext cx="2256163" cy="2657266"/>
          </a:xfrm>
          <a:prstGeom prst="arc">
            <a:avLst/>
          </a:prstGeom>
          <a:ln w="57150">
            <a:solidFill>
              <a:schemeClr val="accent6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Łuk 18">
            <a:extLst>
              <a:ext uri="{FF2B5EF4-FFF2-40B4-BE49-F238E27FC236}">
                <a16:creationId xmlns:a16="http://schemas.microsoft.com/office/drawing/2014/main" id="{FF9CE755-D4FC-4B8F-8357-876A8A17FA78}"/>
              </a:ext>
            </a:extLst>
          </p:cNvPr>
          <p:cNvSpPr/>
          <p:nvPr/>
        </p:nvSpPr>
        <p:spPr>
          <a:xfrm rot="2448737">
            <a:off x="5123171" y="3101334"/>
            <a:ext cx="2256163" cy="2657266"/>
          </a:xfrm>
          <a:prstGeom prst="arc">
            <a:avLst/>
          </a:prstGeom>
          <a:ln w="57150">
            <a:solidFill>
              <a:schemeClr val="accent6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Łuk 19">
            <a:extLst>
              <a:ext uri="{FF2B5EF4-FFF2-40B4-BE49-F238E27FC236}">
                <a16:creationId xmlns:a16="http://schemas.microsoft.com/office/drawing/2014/main" id="{427B9D01-6493-41D2-B901-35E7560BF20F}"/>
              </a:ext>
            </a:extLst>
          </p:cNvPr>
          <p:cNvSpPr/>
          <p:nvPr/>
        </p:nvSpPr>
        <p:spPr>
          <a:xfrm rot="2448737">
            <a:off x="6426786" y="3097638"/>
            <a:ext cx="2256163" cy="2657266"/>
          </a:xfrm>
          <a:prstGeom prst="arc">
            <a:avLst/>
          </a:prstGeom>
          <a:ln w="57150">
            <a:solidFill>
              <a:schemeClr val="accent4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id="{82046427-CAB7-4E3B-AECB-788AA04F1E30}"/>
              </a:ext>
            </a:extLst>
          </p:cNvPr>
          <p:cNvSpPr/>
          <p:nvPr/>
        </p:nvSpPr>
        <p:spPr>
          <a:xfrm>
            <a:off x="6554225" y="3955526"/>
            <a:ext cx="596435" cy="619207"/>
          </a:xfrm>
          <a:prstGeom prst="ellipse">
            <a:avLst/>
          </a:prstGeom>
          <a:solidFill>
            <a:schemeClr val="accent6">
              <a:lumMod val="75000"/>
              <a:alpha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pole tekstowe 31">
                <a:extLst>
                  <a:ext uri="{FF2B5EF4-FFF2-40B4-BE49-F238E27FC236}">
                    <a16:creationId xmlns:a16="http://schemas.microsoft.com/office/drawing/2014/main" id="{80026C6F-C30B-4F14-BA5F-3EF744576297}"/>
                  </a:ext>
                </a:extLst>
              </p:cNvPr>
              <p:cNvSpPr txBox="1"/>
              <p:nvPr/>
            </p:nvSpPr>
            <p:spPr>
              <a:xfrm>
                <a:off x="4778491" y="3931839"/>
                <a:ext cx="865572" cy="2492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pl-PL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p>
                          <m: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pl-PL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pole tekstowe 31">
                <a:extLst>
                  <a:ext uri="{FF2B5EF4-FFF2-40B4-BE49-F238E27FC236}">
                    <a16:creationId xmlns:a16="http://schemas.microsoft.com/office/drawing/2014/main" id="{80026C6F-C30B-4F14-BA5F-3EF7445762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491" y="3931839"/>
                <a:ext cx="865572" cy="249299"/>
              </a:xfrm>
              <a:prstGeom prst="rect">
                <a:avLst/>
              </a:prstGeom>
              <a:blipFill>
                <a:blip r:embed="rId4"/>
                <a:stretch>
                  <a:fillRect t="-9756" b="-2926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pole tekstowe 32">
                <a:extLst>
                  <a:ext uri="{FF2B5EF4-FFF2-40B4-BE49-F238E27FC236}">
                    <a16:creationId xmlns:a16="http://schemas.microsoft.com/office/drawing/2014/main" id="{3F48E16C-EE15-49A8-B225-FBD3C3C6DD3A}"/>
                  </a:ext>
                </a:extLst>
              </p:cNvPr>
              <p:cNvSpPr txBox="1"/>
              <p:nvPr/>
            </p:nvSpPr>
            <p:spPr>
              <a:xfrm>
                <a:off x="4695551" y="4285803"/>
                <a:ext cx="1064814" cy="25487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pl-PL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pl-PL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pole tekstowe 32">
                <a:extLst>
                  <a:ext uri="{FF2B5EF4-FFF2-40B4-BE49-F238E27FC236}">
                    <a16:creationId xmlns:a16="http://schemas.microsoft.com/office/drawing/2014/main" id="{3F48E16C-EE15-49A8-B225-FBD3C3C6DD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551" y="4285803"/>
                <a:ext cx="1064814" cy="254878"/>
              </a:xfrm>
              <a:prstGeom prst="rect">
                <a:avLst/>
              </a:prstGeom>
              <a:blipFill>
                <a:blip r:embed="rId5"/>
                <a:stretch>
                  <a:fillRect t="-14286" b="-9524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0CBD0CE2-20D0-45FA-9360-1D943D27247E}"/>
                  </a:ext>
                </a:extLst>
              </p:cNvPr>
              <p:cNvSpPr txBox="1"/>
              <p:nvPr/>
            </p:nvSpPr>
            <p:spPr>
              <a:xfrm>
                <a:off x="6708542" y="4147304"/>
                <a:ext cx="2998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0CBD0CE2-20D0-45FA-9360-1D943D272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8542" y="4147304"/>
                <a:ext cx="299835" cy="276999"/>
              </a:xfrm>
              <a:prstGeom prst="rect">
                <a:avLst/>
              </a:prstGeom>
              <a:blipFill>
                <a:blip r:embed="rId6"/>
                <a:stretch>
                  <a:fillRect l="-28000" t="-2174" r="-54000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pole tekstowe 57">
                <a:extLst>
                  <a:ext uri="{FF2B5EF4-FFF2-40B4-BE49-F238E27FC236}">
                    <a16:creationId xmlns:a16="http://schemas.microsoft.com/office/drawing/2014/main" id="{51EFE3D4-0CC9-477C-BDE0-FDC9EB6DB5EE}"/>
                  </a:ext>
                </a:extLst>
              </p:cNvPr>
              <p:cNvSpPr txBox="1"/>
              <p:nvPr/>
            </p:nvSpPr>
            <p:spPr>
              <a:xfrm>
                <a:off x="6033546" y="3035735"/>
                <a:ext cx="217706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𝑲</m:t>
                      </m:r>
                    </m:oMath>
                  </m:oMathPara>
                </a14:m>
                <a:endParaRPr lang="pl-PL" sz="20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8" name="pole tekstowe 57">
                <a:extLst>
                  <a:ext uri="{FF2B5EF4-FFF2-40B4-BE49-F238E27FC236}">
                    <a16:creationId xmlns:a16="http://schemas.microsoft.com/office/drawing/2014/main" id="{51EFE3D4-0CC9-477C-BDE0-FDC9EB6DB5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3546" y="3035735"/>
                <a:ext cx="217706" cy="387798"/>
              </a:xfrm>
              <a:prstGeom prst="rect">
                <a:avLst/>
              </a:prstGeom>
              <a:blipFill>
                <a:blip r:embed="rId7"/>
                <a:stretch>
                  <a:fillRect l="-57143" t="-1563" r="-82857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pole tekstowe 58">
                <a:extLst>
                  <a:ext uri="{FF2B5EF4-FFF2-40B4-BE49-F238E27FC236}">
                    <a16:creationId xmlns:a16="http://schemas.microsoft.com/office/drawing/2014/main" id="{A9FC655B-9067-4FA6-BE8F-665BDD7C930E}"/>
                  </a:ext>
                </a:extLst>
              </p:cNvPr>
              <p:cNvSpPr txBox="1"/>
              <p:nvPr/>
            </p:nvSpPr>
            <p:spPr>
              <a:xfrm>
                <a:off x="7019341" y="3035735"/>
                <a:ext cx="172766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𝑳</m:t>
                      </m:r>
                    </m:oMath>
                  </m:oMathPara>
                </a14:m>
                <a:endParaRPr lang="pl-PL" sz="28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9" name="pole tekstowe 58">
                <a:extLst>
                  <a:ext uri="{FF2B5EF4-FFF2-40B4-BE49-F238E27FC236}">
                    <a16:creationId xmlns:a16="http://schemas.microsoft.com/office/drawing/2014/main" id="{A9FC655B-9067-4FA6-BE8F-665BDD7C9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9341" y="3035735"/>
                <a:ext cx="172766" cy="387798"/>
              </a:xfrm>
              <a:prstGeom prst="rect">
                <a:avLst/>
              </a:prstGeom>
              <a:blipFill>
                <a:blip r:embed="rId8"/>
                <a:stretch>
                  <a:fillRect l="-68966" t="-1563" r="-82759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pole tekstowe 59">
                <a:extLst>
                  <a:ext uri="{FF2B5EF4-FFF2-40B4-BE49-F238E27FC236}">
                    <a16:creationId xmlns:a16="http://schemas.microsoft.com/office/drawing/2014/main" id="{3B7734AB-B804-4EBC-BECF-3F329BDA326A}"/>
                  </a:ext>
                </a:extLst>
              </p:cNvPr>
              <p:cNvSpPr txBox="1"/>
              <p:nvPr/>
            </p:nvSpPr>
            <p:spPr>
              <a:xfrm>
                <a:off x="8293660" y="3047254"/>
                <a:ext cx="250660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𝑴</m:t>
                      </m:r>
                    </m:oMath>
                  </m:oMathPara>
                </a14:m>
                <a:endParaRPr lang="pl-PL" sz="20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0" name="pole tekstowe 59">
                <a:extLst>
                  <a:ext uri="{FF2B5EF4-FFF2-40B4-BE49-F238E27FC236}">
                    <a16:creationId xmlns:a16="http://schemas.microsoft.com/office/drawing/2014/main" id="{3B7734AB-B804-4EBC-BECF-3F329BDA3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3660" y="3047254"/>
                <a:ext cx="250660" cy="387798"/>
              </a:xfrm>
              <a:prstGeom prst="rect">
                <a:avLst/>
              </a:prstGeom>
              <a:blipFill>
                <a:blip r:embed="rId9"/>
                <a:stretch>
                  <a:fillRect l="-48780" t="-1587" r="-78049" b="-793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Owal 64">
            <a:extLst>
              <a:ext uri="{FF2B5EF4-FFF2-40B4-BE49-F238E27FC236}">
                <a16:creationId xmlns:a16="http://schemas.microsoft.com/office/drawing/2014/main" id="{71E6F2A2-2E19-47A1-A614-C17902F6F015}"/>
              </a:ext>
            </a:extLst>
          </p:cNvPr>
          <p:cNvSpPr/>
          <p:nvPr/>
        </p:nvSpPr>
        <p:spPr>
          <a:xfrm>
            <a:off x="7550713" y="3955526"/>
            <a:ext cx="596435" cy="619207"/>
          </a:xfrm>
          <a:prstGeom prst="ellipse">
            <a:avLst/>
          </a:prstGeom>
          <a:solidFill>
            <a:schemeClr val="accent6">
              <a:lumMod val="75000"/>
              <a:alpha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pole tekstowe 65">
                <a:extLst>
                  <a:ext uri="{FF2B5EF4-FFF2-40B4-BE49-F238E27FC236}">
                    <a16:creationId xmlns:a16="http://schemas.microsoft.com/office/drawing/2014/main" id="{7D50103D-2484-4875-8FFA-D85097BBB64F}"/>
                  </a:ext>
                </a:extLst>
              </p:cNvPr>
              <p:cNvSpPr txBox="1"/>
              <p:nvPr/>
            </p:nvSpPr>
            <p:spPr>
              <a:xfrm>
                <a:off x="7705030" y="4147304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l-PL" sz="2000" b="1" dirty="0">
                    <a:solidFill>
                      <a:schemeClr val="tx1"/>
                    </a:solidFill>
                  </a:rPr>
                  <a:t>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pl-PL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endParaRPr lang="pl-PL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" name="pole tekstowe 65">
                <a:extLst>
                  <a:ext uri="{FF2B5EF4-FFF2-40B4-BE49-F238E27FC236}">
                    <a16:creationId xmlns:a16="http://schemas.microsoft.com/office/drawing/2014/main" id="{7D50103D-2484-4875-8FFA-D85097BBB6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5030" y="4147304"/>
                <a:ext cx="430243" cy="276999"/>
              </a:xfrm>
              <a:prstGeom prst="rect">
                <a:avLst/>
              </a:prstGeom>
              <a:blipFill>
                <a:blip r:embed="rId10"/>
                <a:stretch>
                  <a:fillRect l="-36620" t="-39130" r="-4225" b="-5434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Owal 66">
            <a:extLst>
              <a:ext uri="{FF2B5EF4-FFF2-40B4-BE49-F238E27FC236}">
                <a16:creationId xmlns:a16="http://schemas.microsoft.com/office/drawing/2014/main" id="{1478F3AE-174B-45B7-A9DC-FEA9ED0D68C8}"/>
              </a:ext>
            </a:extLst>
          </p:cNvPr>
          <p:cNvSpPr/>
          <p:nvPr/>
        </p:nvSpPr>
        <p:spPr>
          <a:xfrm>
            <a:off x="8874608" y="3967045"/>
            <a:ext cx="596435" cy="619207"/>
          </a:xfrm>
          <a:prstGeom prst="ellipse">
            <a:avLst/>
          </a:prstGeom>
          <a:solidFill>
            <a:schemeClr val="accent4">
              <a:lumMod val="75000"/>
              <a:alpha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FFFF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pole tekstowe 67">
                <a:extLst>
                  <a:ext uri="{FF2B5EF4-FFF2-40B4-BE49-F238E27FC236}">
                    <a16:creationId xmlns:a16="http://schemas.microsoft.com/office/drawing/2014/main" id="{9DD51D3A-197B-4E37-95D9-B3EDA1BF1B92}"/>
                  </a:ext>
                </a:extLst>
              </p:cNvPr>
              <p:cNvSpPr txBox="1"/>
              <p:nvPr/>
            </p:nvSpPr>
            <p:spPr>
              <a:xfrm>
                <a:off x="8986759" y="4147304"/>
                <a:ext cx="2998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8" name="pole tekstowe 67">
                <a:extLst>
                  <a:ext uri="{FF2B5EF4-FFF2-40B4-BE49-F238E27FC236}">
                    <a16:creationId xmlns:a16="http://schemas.microsoft.com/office/drawing/2014/main" id="{9DD51D3A-197B-4E37-95D9-B3EDA1BF1B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6759" y="4147304"/>
                <a:ext cx="299835" cy="276999"/>
              </a:xfrm>
              <a:prstGeom prst="rect">
                <a:avLst/>
              </a:prstGeom>
              <a:blipFill>
                <a:blip r:embed="rId11"/>
                <a:stretch>
                  <a:fillRect l="-28571" t="-2174" r="-57143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Nawias klamrowy zamykający 2">
            <a:extLst>
              <a:ext uri="{FF2B5EF4-FFF2-40B4-BE49-F238E27FC236}">
                <a16:creationId xmlns:a16="http://schemas.microsoft.com/office/drawing/2014/main" id="{E0D3E0D0-09BC-4F40-8F14-253AC45677AB}"/>
              </a:ext>
            </a:extLst>
          </p:cNvPr>
          <p:cNvSpPr/>
          <p:nvPr/>
        </p:nvSpPr>
        <p:spPr>
          <a:xfrm rot="5400000">
            <a:off x="5029882" y="4801855"/>
            <a:ext cx="254879" cy="1440853"/>
          </a:xfrm>
          <a:prstGeom prst="rightBrace">
            <a:avLst/>
          </a:prstGeom>
          <a:ln w="25400">
            <a:solidFill>
              <a:srgbClr val="00B05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9" name="Nawias klamrowy zamykający 68">
            <a:extLst>
              <a:ext uri="{FF2B5EF4-FFF2-40B4-BE49-F238E27FC236}">
                <a16:creationId xmlns:a16="http://schemas.microsoft.com/office/drawing/2014/main" id="{CB91E1EA-97B3-47A1-BF3E-68D9586C0AAC}"/>
              </a:ext>
            </a:extLst>
          </p:cNvPr>
          <p:cNvSpPr/>
          <p:nvPr/>
        </p:nvSpPr>
        <p:spPr>
          <a:xfrm rot="5400000">
            <a:off x="7573195" y="3800115"/>
            <a:ext cx="254878" cy="3444333"/>
          </a:xfrm>
          <a:prstGeom prst="rightBrace">
            <a:avLst/>
          </a:prstGeom>
          <a:ln w="25400">
            <a:solidFill>
              <a:schemeClr val="accent5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0" name="Nawias klamrowy zamykający 69">
            <a:extLst>
              <a:ext uri="{FF2B5EF4-FFF2-40B4-BE49-F238E27FC236}">
                <a16:creationId xmlns:a16="http://schemas.microsoft.com/office/drawing/2014/main" id="{6E08F315-F5C2-4428-9B23-9C94F0B9D9CD}"/>
              </a:ext>
            </a:extLst>
          </p:cNvPr>
          <p:cNvSpPr/>
          <p:nvPr/>
        </p:nvSpPr>
        <p:spPr>
          <a:xfrm rot="16200000">
            <a:off x="6161406" y="1032028"/>
            <a:ext cx="213331" cy="3662354"/>
          </a:xfrm>
          <a:prstGeom prst="rightBrace">
            <a:avLst/>
          </a:prstGeom>
          <a:ln w="25400">
            <a:solidFill>
              <a:schemeClr val="accent6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1" name="Nawias klamrowy zamykający 70">
            <a:extLst>
              <a:ext uri="{FF2B5EF4-FFF2-40B4-BE49-F238E27FC236}">
                <a16:creationId xmlns:a16="http://schemas.microsoft.com/office/drawing/2014/main" id="{B617254F-EE85-4324-B53D-1F7B68A02DCB}"/>
              </a:ext>
            </a:extLst>
          </p:cNvPr>
          <p:cNvSpPr/>
          <p:nvPr/>
        </p:nvSpPr>
        <p:spPr>
          <a:xfrm rot="16200000">
            <a:off x="8698390" y="2252810"/>
            <a:ext cx="230803" cy="1218017"/>
          </a:xfrm>
          <a:prstGeom prst="rightBrace">
            <a:avLst/>
          </a:prstGeom>
          <a:ln w="25400">
            <a:solidFill>
              <a:schemeClr val="accent4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791BF6F-0723-424E-8790-AED0AECBE7CE}"/>
              </a:ext>
            </a:extLst>
          </p:cNvPr>
          <p:cNvSpPr txBox="1"/>
          <p:nvPr/>
        </p:nvSpPr>
        <p:spPr>
          <a:xfrm>
            <a:off x="5254631" y="2272383"/>
            <a:ext cx="222337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chemeClr val="accent6">
                    <a:lumMod val="75000"/>
                  </a:schemeClr>
                </a:solidFill>
              </a:rPr>
              <a:t>ATOMIC CORE</a:t>
            </a:r>
          </a:p>
        </p:txBody>
      </p:sp>
      <p:sp>
        <p:nvSpPr>
          <p:cNvPr id="72" name="pole tekstowe 71">
            <a:extLst>
              <a:ext uri="{FF2B5EF4-FFF2-40B4-BE49-F238E27FC236}">
                <a16:creationId xmlns:a16="http://schemas.microsoft.com/office/drawing/2014/main" id="{38F917C2-6A13-4FB6-A0B2-0610F0A0D939}"/>
              </a:ext>
            </a:extLst>
          </p:cNvPr>
          <p:cNvSpPr txBox="1"/>
          <p:nvPr/>
        </p:nvSpPr>
        <p:spPr>
          <a:xfrm>
            <a:off x="7966620" y="2060848"/>
            <a:ext cx="1748620" cy="5909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chemeClr val="accent4">
                    <a:lumMod val="75000"/>
                  </a:schemeClr>
                </a:solidFill>
              </a:rPr>
              <a:t>VALENCE SHELL</a:t>
            </a:r>
          </a:p>
        </p:txBody>
      </p:sp>
      <p:sp>
        <p:nvSpPr>
          <p:cNvPr id="73" name="pole tekstowe 72">
            <a:extLst>
              <a:ext uri="{FF2B5EF4-FFF2-40B4-BE49-F238E27FC236}">
                <a16:creationId xmlns:a16="http://schemas.microsoft.com/office/drawing/2014/main" id="{823E02FD-BE15-4E33-9827-11AA14CB6997}"/>
              </a:ext>
            </a:extLst>
          </p:cNvPr>
          <p:cNvSpPr txBox="1"/>
          <p:nvPr/>
        </p:nvSpPr>
        <p:spPr>
          <a:xfrm>
            <a:off x="6274617" y="5834909"/>
            <a:ext cx="317577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chemeClr val="accent5">
                    <a:lumMod val="75000"/>
                  </a:schemeClr>
                </a:solidFill>
              </a:rPr>
              <a:t>ELECTRON SHELLS</a:t>
            </a:r>
          </a:p>
        </p:txBody>
      </p:sp>
      <p:sp>
        <p:nvSpPr>
          <p:cNvPr id="74" name="pole tekstowe 73">
            <a:extLst>
              <a:ext uri="{FF2B5EF4-FFF2-40B4-BE49-F238E27FC236}">
                <a16:creationId xmlns:a16="http://schemas.microsoft.com/office/drawing/2014/main" id="{3C797D72-440D-442C-A79C-729061E72F7A}"/>
              </a:ext>
            </a:extLst>
          </p:cNvPr>
          <p:cNvSpPr txBox="1"/>
          <p:nvPr/>
        </p:nvSpPr>
        <p:spPr>
          <a:xfrm>
            <a:off x="4377594" y="5775580"/>
            <a:ext cx="154433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rgbClr val="00B050"/>
                </a:solidFill>
              </a:rPr>
              <a:t>ATOM NUCLEUS</a:t>
            </a:r>
          </a:p>
        </p:txBody>
      </p:sp>
      <p:cxnSp>
        <p:nvCxnSpPr>
          <p:cNvPr id="8" name="Łącznik prosty ze strzałką 7">
            <a:extLst>
              <a:ext uri="{FF2B5EF4-FFF2-40B4-BE49-F238E27FC236}">
                <a16:creationId xmlns:a16="http://schemas.microsoft.com/office/drawing/2014/main" id="{6C79021F-CA5C-468C-AA78-07885EBB3271}"/>
              </a:ext>
            </a:extLst>
          </p:cNvPr>
          <p:cNvCxnSpPr>
            <a:cxnSpLocks/>
          </p:cNvCxnSpPr>
          <p:nvPr/>
        </p:nvCxnSpPr>
        <p:spPr>
          <a:xfrm flipH="1" flipV="1">
            <a:off x="9526415" y="4272071"/>
            <a:ext cx="583168" cy="9154"/>
          </a:xfrm>
          <a:prstGeom prst="straightConnector1">
            <a:avLst/>
          </a:prstGeom>
          <a:ln w="25400">
            <a:solidFill>
              <a:schemeClr val="accent4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ole tekstowe 74">
            <a:extLst>
              <a:ext uri="{FF2B5EF4-FFF2-40B4-BE49-F238E27FC236}">
                <a16:creationId xmlns:a16="http://schemas.microsoft.com/office/drawing/2014/main" id="{6B4EDD7A-9F3B-4933-908E-A412D7B503A5}"/>
              </a:ext>
            </a:extLst>
          </p:cNvPr>
          <p:cNvSpPr txBox="1"/>
          <p:nvPr/>
        </p:nvSpPr>
        <p:spPr>
          <a:xfrm>
            <a:off x="10054212" y="4001890"/>
            <a:ext cx="1728192" cy="5909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chemeClr val="accent4">
                    <a:lumMod val="75000"/>
                  </a:schemeClr>
                </a:solidFill>
              </a:rPr>
              <a:t>VALENCE ELECTRONS</a:t>
            </a:r>
          </a:p>
        </p:txBody>
      </p:sp>
      <p:sp>
        <p:nvSpPr>
          <p:cNvPr id="12" name="Nawias klamrowy otwierający 11">
            <a:extLst>
              <a:ext uri="{FF2B5EF4-FFF2-40B4-BE49-F238E27FC236}">
                <a16:creationId xmlns:a16="http://schemas.microsoft.com/office/drawing/2014/main" id="{7070F5E3-5479-467A-A096-D2326336EE25}"/>
              </a:ext>
            </a:extLst>
          </p:cNvPr>
          <p:cNvSpPr/>
          <p:nvPr/>
        </p:nvSpPr>
        <p:spPr>
          <a:xfrm>
            <a:off x="3619169" y="2060848"/>
            <a:ext cx="387011" cy="4333385"/>
          </a:xfrm>
          <a:prstGeom prst="leftBrac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7" name="Obraz 76">
            <a:extLst>
              <a:ext uri="{FF2B5EF4-FFF2-40B4-BE49-F238E27FC236}">
                <a16:creationId xmlns:a16="http://schemas.microsoft.com/office/drawing/2014/main" id="{86519843-A66E-4F3C-96D8-72A4AD3627E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733" y="4689325"/>
            <a:ext cx="1772527" cy="17725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BB00C097-D273-AA29-A41F-3547411F3992}"/>
              </a:ext>
            </a:extLst>
          </p:cNvPr>
          <p:cNvSpPr txBox="1"/>
          <p:nvPr/>
        </p:nvSpPr>
        <p:spPr>
          <a:xfrm>
            <a:off x="1353564" y="6394233"/>
            <a:ext cx="13688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/>
              <a:t>https://giphy.com</a:t>
            </a:r>
            <a:r>
              <a:rPr lang="pl-PL" dirty="0"/>
              <a:t>/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51C9711-24A4-52B8-D5F0-B136453A6CC3}"/>
              </a:ext>
            </a:extLst>
          </p:cNvPr>
          <p:cNvSpPr txBox="1"/>
          <p:nvPr/>
        </p:nvSpPr>
        <p:spPr>
          <a:xfrm>
            <a:off x="6849638" y="460744"/>
            <a:ext cx="4821336" cy="75713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 err="1"/>
              <a:t>Important</a:t>
            </a:r>
            <a:r>
              <a:rPr lang="pl-PL" sz="2400" b="1" dirty="0"/>
              <a:t> </a:t>
            </a:r>
            <a:r>
              <a:rPr lang="pl-PL" sz="2400" b="1" dirty="0" err="1"/>
              <a:t>information</a:t>
            </a:r>
            <a:r>
              <a:rPr lang="pl-PL" sz="2400" b="1" dirty="0"/>
              <a:t>:</a:t>
            </a:r>
            <a:br>
              <a:rPr lang="pl-PL" sz="2400" b="1" dirty="0"/>
            </a:br>
            <a:r>
              <a:rPr lang="pl-PL" sz="2400" b="1" dirty="0"/>
              <a:t>numer of </a:t>
            </a:r>
            <a:r>
              <a:rPr lang="pl-PL" sz="2400" b="1" dirty="0" err="1"/>
              <a:t>shells</a:t>
            </a:r>
            <a:r>
              <a:rPr lang="pl-PL" sz="2400" b="1" dirty="0"/>
              <a:t> = </a:t>
            </a:r>
            <a:r>
              <a:rPr lang="pl-PL" sz="2400" b="1" dirty="0" err="1"/>
              <a:t>periodic</a:t>
            </a:r>
            <a:r>
              <a:rPr lang="pl-PL" sz="2400" b="1" dirty="0"/>
              <a:t> </a:t>
            </a:r>
            <a:r>
              <a:rPr lang="pl-PL" sz="2400" b="1" dirty="0" err="1"/>
              <a:t>number</a:t>
            </a:r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414998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9CC94BC1-9D13-4D86-A480-C804ACF34AC5}"/>
                  </a:ext>
                </a:extLst>
              </p:cNvPr>
              <p:cNvSpPr txBox="1"/>
              <p:nvPr/>
            </p:nvSpPr>
            <p:spPr>
              <a:xfrm>
                <a:off x="1253725" y="3377894"/>
                <a:ext cx="1748620" cy="14699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  <a:p>
                <a:pPr>
                  <a:lnSpc>
                    <a:spcPct val="90000"/>
                  </a:lnSpc>
                </a:pPr>
                <a:r>
                  <a:rPr lang="pl-PL" sz="3200" b="1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pl-PL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pl-PL" sz="3200" b="1" dirty="0">
                    <a:solidFill>
                      <a:schemeClr val="tx1"/>
                    </a:solidFill>
                  </a:rPr>
                  <a:t> = 12)</a:t>
                </a:r>
              </a:p>
            </p:txBody>
          </p:sp>
        </mc:Choice>
        <mc:Fallback xmlns=""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9CC94BC1-9D13-4D86-A480-C804ACF34A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725" y="3377894"/>
                <a:ext cx="1748620" cy="1469954"/>
              </a:xfrm>
              <a:prstGeom prst="rect">
                <a:avLst/>
              </a:prstGeom>
              <a:blipFill>
                <a:blip r:embed="rId3"/>
                <a:stretch>
                  <a:fillRect l="-8651" t="-7819" r="-5536" b="-987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Łuk 17">
            <a:extLst>
              <a:ext uri="{FF2B5EF4-FFF2-40B4-BE49-F238E27FC236}">
                <a16:creationId xmlns:a16="http://schemas.microsoft.com/office/drawing/2014/main" id="{E942A390-89FA-4251-A965-358641075057}"/>
              </a:ext>
            </a:extLst>
          </p:cNvPr>
          <p:cNvSpPr/>
          <p:nvPr/>
        </p:nvSpPr>
        <p:spPr>
          <a:xfrm rot="2448737">
            <a:off x="3782150" y="3010800"/>
            <a:ext cx="2256163" cy="2657266"/>
          </a:xfrm>
          <a:prstGeom prst="arc">
            <a:avLst/>
          </a:prstGeom>
          <a:ln w="57150">
            <a:solidFill>
              <a:schemeClr val="accent6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Łuk 18">
            <a:extLst>
              <a:ext uri="{FF2B5EF4-FFF2-40B4-BE49-F238E27FC236}">
                <a16:creationId xmlns:a16="http://schemas.microsoft.com/office/drawing/2014/main" id="{FF9CE755-D4FC-4B8F-8357-876A8A17FA78}"/>
              </a:ext>
            </a:extLst>
          </p:cNvPr>
          <p:cNvSpPr/>
          <p:nvPr/>
        </p:nvSpPr>
        <p:spPr>
          <a:xfrm rot="2448737">
            <a:off x="4765524" y="2966446"/>
            <a:ext cx="2256163" cy="2657266"/>
          </a:xfrm>
          <a:prstGeom prst="arc">
            <a:avLst/>
          </a:prstGeom>
          <a:ln w="57150">
            <a:solidFill>
              <a:schemeClr val="accent6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Łuk 19">
            <a:extLst>
              <a:ext uri="{FF2B5EF4-FFF2-40B4-BE49-F238E27FC236}">
                <a16:creationId xmlns:a16="http://schemas.microsoft.com/office/drawing/2014/main" id="{427B9D01-6493-41D2-B901-35E7560BF20F}"/>
              </a:ext>
            </a:extLst>
          </p:cNvPr>
          <p:cNvSpPr/>
          <p:nvPr/>
        </p:nvSpPr>
        <p:spPr>
          <a:xfrm rot="2448737">
            <a:off x="6465116" y="2989663"/>
            <a:ext cx="2256163" cy="2657266"/>
          </a:xfrm>
          <a:prstGeom prst="arc">
            <a:avLst/>
          </a:prstGeom>
          <a:ln w="57150">
            <a:solidFill>
              <a:schemeClr val="accent4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id="{82046427-CAB7-4E3B-AECB-788AA04F1E30}"/>
              </a:ext>
            </a:extLst>
          </p:cNvPr>
          <p:cNvSpPr/>
          <p:nvPr/>
        </p:nvSpPr>
        <p:spPr>
          <a:xfrm>
            <a:off x="6196578" y="3820638"/>
            <a:ext cx="596435" cy="619207"/>
          </a:xfrm>
          <a:prstGeom prst="ellipse">
            <a:avLst/>
          </a:prstGeom>
          <a:solidFill>
            <a:schemeClr val="accent6">
              <a:lumMod val="75000"/>
              <a:alpha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0CBD0CE2-20D0-45FA-9360-1D943D27247E}"/>
                  </a:ext>
                </a:extLst>
              </p:cNvPr>
              <p:cNvSpPr txBox="1"/>
              <p:nvPr/>
            </p:nvSpPr>
            <p:spPr>
              <a:xfrm>
                <a:off x="6350895" y="4012416"/>
                <a:ext cx="2998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0CBD0CE2-20D0-45FA-9360-1D943D272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5" y="4012416"/>
                <a:ext cx="299835" cy="276999"/>
              </a:xfrm>
              <a:prstGeom prst="rect">
                <a:avLst/>
              </a:prstGeom>
              <a:blipFill>
                <a:blip r:embed="rId6"/>
                <a:stretch>
                  <a:fillRect l="-30612" t="-2174" r="-55102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pole tekstowe 57">
                <a:extLst>
                  <a:ext uri="{FF2B5EF4-FFF2-40B4-BE49-F238E27FC236}">
                    <a16:creationId xmlns:a16="http://schemas.microsoft.com/office/drawing/2014/main" id="{51EFE3D4-0CC9-477C-BDE0-FDC9EB6DB5EE}"/>
                  </a:ext>
                </a:extLst>
              </p:cNvPr>
              <p:cNvSpPr txBox="1"/>
              <p:nvPr/>
            </p:nvSpPr>
            <p:spPr>
              <a:xfrm>
                <a:off x="5675899" y="2900847"/>
                <a:ext cx="217706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𝑲</m:t>
                      </m:r>
                    </m:oMath>
                  </m:oMathPara>
                </a14:m>
                <a:endParaRPr lang="pl-PL" sz="20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8" name="pole tekstowe 57">
                <a:extLst>
                  <a:ext uri="{FF2B5EF4-FFF2-40B4-BE49-F238E27FC236}">
                    <a16:creationId xmlns:a16="http://schemas.microsoft.com/office/drawing/2014/main" id="{51EFE3D4-0CC9-477C-BDE0-FDC9EB6DB5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5899" y="2900847"/>
                <a:ext cx="217706" cy="387798"/>
              </a:xfrm>
              <a:prstGeom prst="rect">
                <a:avLst/>
              </a:prstGeom>
              <a:blipFill>
                <a:blip r:embed="rId7"/>
                <a:stretch>
                  <a:fillRect l="-55556" t="-1587" r="-77778" b="-793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pole tekstowe 58">
                <a:extLst>
                  <a:ext uri="{FF2B5EF4-FFF2-40B4-BE49-F238E27FC236}">
                    <a16:creationId xmlns:a16="http://schemas.microsoft.com/office/drawing/2014/main" id="{A9FC655B-9067-4FA6-BE8F-665BDD7C930E}"/>
                  </a:ext>
                </a:extLst>
              </p:cNvPr>
              <p:cNvSpPr txBox="1"/>
              <p:nvPr/>
            </p:nvSpPr>
            <p:spPr>
              <a:xfrm>
                <a:off x="6661694" y="2900847"/>
                <a:ext cx="172766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𝑳</m:t>
                      </m:r>
                    </m:oMath>
                  </m:oMathPara>
                </a14:m>
                <a:endParaRPr lang="pl-PL" sz="28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9" name="pole tekstowe 58">
                <a:extLst>
                  <a:ext uri="{FF2B5EF4-FFF2-40B4-BE49-F238E27FC236}">
                    <a16:creationId xmlns:a16="http://schemas.microsoft.com/office/drawing/2014/main" id="{A9FC655B-9067-4FA6-BE8F-665BDD7C9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1694" y="2900847"/>
                <a:ext cx="172766" cy="387798"/>
              </a:xfrm>
              <a:prstGeom prst="rect">
                <a:avLst/>
              </a:prstGeom>
              <a:blipFill>
                <a:blip r:embed="rId8"/>
                <a:stretch>
                  <a:fillRect l="-71429" t="-1587" r="-89286" b="-793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pole tekstowe 59">
                <a:extLst>
                  <a:ext uri="{FF2B5EF4-FFF2-40B4-BE49-F238E27FC236}">
                    <a16:creationId xmlns:a16="http://schemas.microsoft.com/office/drawing/2014/main" id="{3B7734AB-B804-4EBC-BECF-3F329BDA326A}"/>
                  </a:ext>
                </a:extLst>
              </p:cNvPr>
              <p:cNvSpPr txBox="1"/>
              <p:nvPr/>
            </p:nvSpPr>
            <p:spPr>
              <a:xfrm>
                <a:off x="8331990" y="2939279"/>
                <a:ext cx="250660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𝑴</m:t>
                      </m:r>
                    </m:oMath>
                  </m:oMathPara>
                </a14:m>
                <a:endParaRPr lang="pl-PL" sz="20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0" name="pole tekstowe 59">
                <a:extLst>
                  <a:ext uri="{FF2B5EF4-FFF2-40B4-BE49-F238E27FC236}">
                    <a16:creationId xmlns:a16="http://schemas.microsoft.com/office/drawing/2014/main" id="{3B7734AB-B804-4EBC-BECF-3F329BDA3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1990" y="2939279"/>
                <a:ext cx="250660" cy="387798"/>
              </a:xfrm>
              <a:prstGeom prst="rect">
                <a:avLst/>
              </a:prstGeom>
              <a:blipFill>
                <a:blip r:embed="rId9"/>
                <a:stretch>
                  <a:fillRect l="-48780" t="-1563" r="-78049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Owal 64">
            <a:extLst>
              <a:ext uri="{FF2B5EF4-FFF2-40B4-BE49-F238E27FC236}">
                <a16:creationId xmlns:a16="http://schemas.microsoft.com/office/drawing/2014/main" id="{71E6F2A2-2E19-47A1-A614-C17902F6F015}"/>
              </a:ext>
            </a:extLst>
          </p:cNvPr>
          <p:cNvSpPr/>
          <p:nvPr/>
        </p:nvSpPr>
        <p:spPr>
          <a:xfrm>
            <a:off x="7193066" y="3820638"/>
            <a:ext cx="596435" cy="619207"/>
          </a:xfrm>
          <a:prstGeom prst="ellipse">
            <a:avLst/>
          </a:prstGeom>
          <a:solidFill>
            <a:schemeClr val="accent6">
              <a:lumMod val="75000"/>
              <a:alpha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pole tekstowe 65">
                <a:extLst>
                  <a:ext uri="{FF2B5EF4-FFF2-40B4-BE49-F238E27FC236}">
                    <a16:creationId xmlns:a16="http://schemas.microsoft.com/office/drawing/2014/main" id="{7D50103D-2484-4875-8FFA-D85097BBB64F}"/>
                  </a:ext>
                </a:extLst>
              </p:cNvPr>
              <p:cNvSpPr txBox="1"/>
              <p:nvPr/>
            </p:nvSpPr>
            <p:spPr>
              <a:xfrm>
                <a:off x="7347383" y="4012416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66" name="pole tekstowe 65">
                <a:extLst>
                  <a:ext uri="{FF2B5EF4-FFF2-40B4-BE49-F238E27FC236}">
                    <a16:creationId xmlns:a16="http://schemas.microsoft.com/office/drawing/2014/main" id="{7D50103D-2484-4875-8FFA-D85097BBB6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7383" y="4012416"/>
                <a:ext cx="430243" cy="276999"/>
              </a:xfrm>
              <a:prstGeom prst="rect">
                <a:avLst/>
              </a:prstGeom>
              <a:blipFill>
                <a:blip r:embed="rId10"/>
                <a:stretch>
                  <a:fillRect l="-19718" t="-2174" r="-8451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Owal 66">
            <a:extLst>
              <a:ext uri="{FF2B5EF4-FFF2-40B4-BE49-F238E27FC236}">
                <a16:creationId xmlns:a16="http://schemas.microsoft.com/office/drawing/2014/main" id="{1478F3AE-174B-45B7-A9DC-FEA9ED0D68C8}"/>
              </a:ext>
            </a:extLst>
          </p:cNvPr>
          <p:cNvSpPr/>
          <p:nvPr/>
        </p:nvSpPr>
        <p:spPr>
          <a:xfrm>
            <a:off x="8912938" y="3859070"/>
            <a:ext cx="596435" cy="619207"/>
          </a:xfrm>
          <a:prstGeom prst="ellipse">
            <a:avLst/>
          </a:prstGeom>
          <a:solidFill>
            <a:schemeClr val="accent4">
              <a:lumMod val="75000"/>
              <a:alpha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FFFF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pole tekstowe 67">
                <a:extLst>
                  <a:ext uri="{FF2B5EF4-FFF2-40B4-BE49-F238E27FC236}">
                    <a16:creationId xmlns:a16="http://schemas.microsoft.com/office/drawing/2014/main" id="{9DD51D3A-197B-4E37-95D9-B3EDA1BF1B92}"/>
                  </a:ext>
                </a:extLst>
              </p:cNvPr>
              <p:cNvSpPr txBox="1"/>
              <p:nvPr/>
            </p:nvSpPr>
            <p:spPr>
              <a:xfrm>
                <a:off x="9025089" y="4039329"/>
                <a:ext cx="2998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 smtClean="0">
                              <a:solidFill>
                                <a:schemeClr val="accent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8" name="pole tekstowe 67">
                <a:extLst>
                  <a:ext uri="{FF2B5EF4-FFF2-40B4-BE49-F238E27FC236}">
                    <a16:creationId xmlns:a16="http://schemas.microsoft.com/office/drawing/2014/main" id="{9DD51D3A-197B-4E37-95D9-B3EDA1BF1B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5089" y="4039329"/>
                <a:ext cx="299835" cy="276999"/>
              </a:xfrm>
              <a:prstGeom prst="rect">
                <a:avLst/>
              </a:prstGeom>
              <a:blipFill>
                <a:blip r:embed="rId11"/>
                <a:stretch>
                  <a:fillRect l="-28000" t="-4444" r="-54000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Nawias klamrowy zamykający 2">
            <a:extLst>
              <a:ext uri="{FF2B5EF4-FFF2-40B4-BE49-F238E27FC236}">
                <a16:creationId xmlns:a16="http://schemas.microsoft.com/office/drawing/2014/main" id="{E0D3E0D0-09BC-4F40-8F14-253AC45677AB}"/>
              </a:ext>
            </a:extLst>
          </p:cNvPr>
          <p:cNvSpPr/>
          <p:nvPr/>
        </p:nvSpPr>
        <p:spPr>
          <a:xfrm rot="5400000">
            <a:off x="4672235" y="4666967"/>
            <a:ext cx="254879" cy="1440853"/>
          </a:xfrm>
          <a:prstGeom prst="rightBrace">
            <a:avLst/>
          </a:prstGeom>
          <a:ln w="25400">
            <a:solidFill>
              <a:srgbClr val="00B05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9" name="Nawias klamrowy zamykający 68">
            <a:extLst>
              <a:ext uri="{FF2B5EF4-FFF2-40B4-BE49-F238E27FC236}">
                <a16:creationId xmlns:a16="http://schemas.microsoft.com/office/drawing/2014/main" id="{CB91E1EA-97B3-47A1-BF3E-68D9586C0AAC}"/>
              </a:ext>
            </a:extLst>
          </p:cNvPr>
          <p:cNvSpPr/>
          <p:nvPr/>
        </p:nvSpPr>
        <p:spPr>
          <a:xfrm rot="5400000">
            <a:off x="7550126" y="4519415"/>
            <a:ext cx="341633" cy="1220833"/>
          </a:xfrm>
          <a:prstGeom prst="rightBrace">
            <a:avLst/>
          </a:prstGeom>
          <a:noFill/>
          <a:ln w="25400">
            <a:solidFill>
              <a:srgbClr val="FFFF0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FFFF00"/>
              </a:solidFill>
            </a:endParaRPr>
          </a:p>
        </p:txBody>
      </p:sp>
      <p:sp>
        <p:nvSpPr>
          <p:cNvPr id="70" name="Nawias klamrowy zamykający 69">
            <a:extLst>
              <a:ext uri="{FF2B5EF4-FFF2-40B4-BE49-F238E27FC236}">
                <a16:creationId xmlns:a16="http://schemas.microsoft.com/office/drawing/2014/main" id="{6E08F315-F5C2-4428-9B23-9C94F0B9D9CD}"/>
              </a:ext>
            </a:extLst>
          </p:cNvPr>
          <p:cNvSpPr/>
          <p:nvPr/>
        </p:nvSpPr>
        <p:spPr>
          <a:xfrm rot="16200000">
            <a:off x="5960859" y="740039"/>
            <a:ext cx="254878" cy="4018100"/>
          </a:xfrm>
          <a:prstGeom prst="rightBrace">
            <a:avLst/>
          </a:prstGeom>
          <a:ln w="25400">
            <a:solidFill>
              <a:schemeClr val="accent6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1" name="Nawias klamrowy zamykający 70">
            <a:extLst>
              <a:ext uri="{FF2B5EF4-FFF2-40B4-BE49-F238E27FC236}">
                <a16:creationId xmlns:a16="http://schemas.microsoft.com/office/drawing/2014/main" id="{B617254F-EE85-4324-B53D-1F7B68A02DCB}"/>
              </a:ext>
            </a:extLst>
          </p:cNvPr>
          <p:cNvSpPr/>
          <p:nvPr/>
        </p:nvSpPr>
        <p:spPr>
          <a:xfrm rot="16200000">
            <a:off x="8736720" y="2144835"/>
            <a:ext cx="230803" cy="1218017"/>
          </a:xfrm>
          <a:prstGeom prst="rightBrace">
            <a:avLst/>
          </a:prstGeom>
          <a:ln w="25400">
            <a:solidFill>
              <a:schemeClr val="accent4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3" name="pole tekstowe 72">
            <a:extLst>
              <a:ext uri="{FF2B5EF4-FFF2-40B4-BE49-F238E27FC236}">
                <a16:creationId xmlns:a16="http://schemas.microsoft.com/office/drawing/2014/main" id="{823E02FD-BE15-4E33-9827-11AA14CB6997}"/>
              </a:ext>
            </a:extLst>
          </p:cNvPr>
          <p:cNvSpPr txBox="1"/>
          <p:nvPr/>
        </p:nvSpPr>
        <p:spPr>
          <a:xfrm>
            <a:off x="6660866" y="5323865"/>
            <a:ext cx="218772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 err="1">
                <a:solidFill>
                  <a:srgbClr val="FFFF00"/>
                </a:solidFill>
              </a:rPr>
              <a:t>Subshells</a:t>
            </a:r>
            <a:r>
              <a:rPr lang="pl-PL" b="1" dirty="0">
                <a:solidFill>
                  <a:srgbClr val="FFFF00"/>
                </a:solidFill>
              </a:rPr>
              <a:t> </a:t>
            </a:r>
          </a:p>
        </p:txBody>
      </p:sp>
      <p:cxnSp>
        <p:nvCxnSpPr>
          <p:cNvPr id="8" name="Łącznik prosty ze strzałką 7">
            <a:extLst>
              <a:ext uri="{FF2B5EF4-FFF2-40B4-BE49-F238E27FC236}">
                <a16:creationId xmlns:a16="http://schemas.microsoft.com/office/drawing/2014/main" id="{6C79021F-CA5C-468C-AA78-07885EBB3271}"/>
              </a:ext>
            </a:extLst>
          </p:cNvPr>
          <p:cNvCxnSpPr>
            <a:cxnSpLocks/>
          </p:cNvCxnSpPr>
          <p:nvPr/>
        </p:nvCxnSpPr>
        <p:spPr>
          <a:xfrm flipH="1" flipV="1">
            <a:off x="9564745" y="4164096"/>
            <a:ext cx="583168" cy="9154"/>
          </a:xfrm>
          <a:prstGeom prst="straightConnector1">
            <a:avLst/>
          </a:prstGeom>
          <a:ln w="25400">
            <a:solidFill>
              <a:schemeClr val="accent4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Nawias klamrowy otwierający 11">
            <a:extLst>
              <a:ext uri="{FF2B5EF4-FFF2-40B4-BE49-F238E27FC236}">
                <a16:creationId xmlns:a16="http://schemas.microsoft.com/office/drawing/2014/main" id="{7070F5E3-5479-467A-A096-D2326336EE25}"/>
              </a:ext>
            </a:extLst>
          </p:cNvPr>
          <p:cNvSpPr/>
          <p:nvPr/>
        </p:nvSpPr>
        <p:spPr>
          <a:xfrm>
            <a:off x="3261522" y="1925960"/>
            <a:ext cx="387011" cy="4333385"/>
          </a:xfrm>
          <a:prstGeom prst="leftBrac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7" name="Obraz 76">
            <a:extLst>
              <a:ext uri="{FF2B5EF4-FFF2-40B4-BE49-F238E27FC236}">
                <a16:creationId xmlns:a16="http://schemas.microsoft.com/office/drawing/2014/main" id="{86519843-A66E-4F3C-96D8-72A4AD3627E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17" y="4945394"/>
            <a:ext cx="1772527" cy="17725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Owal 1">
            <a:extLst>
              <a:ext uri="{FF2B5EF4-FFF2-40B4-BE49-F238E27FC236}">
                <a16:creationId xmlns:a16="http://schemas.microsoft.com/office/drawing/2014/main" id="{01196BDE-263B-7C98-FAFE-159345C9A971}"/>
              </a:ext>
            </a:extLst>
          </p:cNvPr>
          <p:cNvSpPr/>
          <p:nvPr/>
        </p:nvSpPr>
        <p:spPr>
          <a:xfrm>
            <a:off x="7927914" y="3820638"/>
            <a:ext cx="596435" cy="619207"/>
          </a:xfrm>
          <a:prstGeom prst="ellipse">
            <a:avLst/>
          </a:prstGeom>
          <a:solidFill>
            <a:schemeClr val="accent6">
              <a:lumMod val="75000"/>
              <a:alpha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pole tekstowe 5">
                <a:extLst>
                  <a:ext uri="{FF2B5EF4-FFF2-40B4-BE49-F238E27FC236}">
                    <a16:creationId xmlns:a16="http://schemas.microsoft.com/office/drawing/2014/main" id="{F040920B-7B1F-B6B3-C3C3-01E7912D7C58}"/>
                  </a:ext>
                </a:extLst>
              </p:cNvPr>
              <p:cNvSpPr txBox="1"/>
              <p:nvPr/>
            </p:nvSpPr>
            <p:spPr>
              <a:xfrm>
                <a:off x="8055979" y="4012416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latin typeface="Cambria Math" panose="02040503050406030204" pitchFamily="18" charset="0"/>
                        </a:rPr>
                        <m:t>𝟔</m:t>
                      </m:r>
                      <m:sSup>
                        <m:sSupPr>
                          <m:ctrlPr>
                            <a:rPr lang="pl-PL" sz="20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/>
              </a:p>
            </p:txBody>
          </p:sp>
        </mc:Choice>
        <mc:Fallback xmlns="">
          <p:sp>
            <p:nvSpPr>
              <p:cNvPr id="6" name="pole tekstowe 5">
                <a:extLst>
                  <a:ext uri="{FF2B5EF4-FFF2-40B4-BE49-F238E27FC236}">
                    <a16:creationId xmlns:a16="http://schemas.microsoft.com/office/drawing/2014/main" id="{F040920B-7B1F-B6B3-C3C3-01E7912D7C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5979" y="4012416"/>
                <a:ext cx="430243" cy="276999"/>
              </a:xfrm>
              <a:prstGeom prst="rect">
                <a:avLst/>
              </a:prstGeom>
              <a:blipFill>
                <a:blip r:embed="rId13"/>
                <a:stretch>
                  <a:fillRect l="-21429" t="-2174" r="-8571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pole tekstowe 6">
                <a:extLst>
                  <a:ext uri="{FF2B5EF4-FFF2-40B4-BE49-F238E27FC236}">
                    <a16:creationId xmlns:a16="http://schemas.microsoft.com/office/drawing/2014/main" id="{4B644500-E5F7-E2B8-7B08-85AED94B06DC}"/>
                  </a:ext>
                </a:extLst>
              </p:cNvPr>
              <p:cNvSpPr txBox="1"/>
              <p:nvPr/>
            </p:nvSpPr>
            <p:spPr>
              <a:xfrm>
                <a:off x="6344877" y="4585554"/>
                <a:ext cx="2998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pole tekstowe 6">
                <a:extLst>
                  <a:ext uri="{FF2B5EF4-FFF2-40B4-BE49-F238E27FC236}">
                    <a16:creationId xmlns:a16="http://schemas.microsoft.com/office/drawing/2014/main" id="{4B644500-E5F7-E2B8-7B08-85AED94B06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4877" y="4585554"/>
                <a:ext cx="299835" cy="27699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F71C871B-F116-22E1-9BA0-7CF34D830B1B}"/>
                  </a:ext>
                </a:extLst>
              </p:cNvPr>
              <p:cNvSpPr txBox="1"/>
              <p:nvPr/>
            </p:nvSpPr>
            <p:spPr>
              <a:xfrm>
                <a:off x="7289775" y="4585554"/>
                <a:ext cx="2998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sz="20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F71C871B-F116-22E1-9BA0-7CF34D830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9775" y="4585554"/>
                <a:ext cx="299835" cy="276999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pole tekstowe 9">
                <a:extLst>
                  <a:ext uri="{FF2B5EF4-FFF2-40B4-BE49-F238E27FC236}">
                    <a16:creationId xmlns:a16="http://schemas.microsoft.com/office/drawing/2014/main" id="{D6EA8CF5-8B1C-05FE-2B50-80F7A3EBA4E6}"/>
                  </a:ext>
                </a:extLst>
              </p:cNvPr>
              <p:cNvSpPr txBox="1"/>
              <p:nvPr/>
            </p:nvSpPr>
            <p:spPr>
              <a:xfrm>
                <a:off x="9061237" y="4605659"/>
                <a:ext cx="2998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pole tekstowe 9">
                <a:extLst>
                  <a:ext uri="{FF2B5EF4-FFF2-40B4-BE49-F238E27FC236}">
                    <a16:creationId xmlns:a16="http://schemas.microsoft.com/office/drawing/2014/main" id="{D6EA8CF5-8B1C-05FE-2B50-80F7A3EBA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1237" y="4605659"/>
                <a:ext cx="299835" cy="276999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ole tekstowe 10">
                <a:extLst>
                  <a:ext uri="{FF2B5EF4-FFF2-40B4-BE49-F238E27FC236}">
                    <a16:creationId xmlns:a16="http://schemas.microsoft.com/office/drawing/2014/main" id="{EF467BD6-E671-3B5F-6D2C-4BD8CEFDF57E}"/>
                  </a:ext>
                </a:extLst>
              </p:cNvPr>
              <p:cNvSpPr txBox="1"/>
              <p:nvPr/>
            </p:nvSpPr>
            <p:spPr>
              <a:xfrm>
                <a:off x="8041356" y="4604313"/>
                <a:ext cx="2998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</m:oMath>
                  </m:oMathPara>
                </a14:m>
                <a:endParaRPr lang="pl-PL" sz="20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1" name="pole tekstowe 10">
                <a:extLst>
                  <a:ext uri="{FF2B5EF4-FFF2-40B4-BE49-F238E27FC236}">
                    <a16:creationId xmlns:a16="http://schemas.microsoft.com/office/drawing/2014/main" id="{EF467BD6-E671-3B5F-6D2C-4BD8CEFDF5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1356" y="4604313"/>
                <a:ext cx="299835" cy="276999"/>
              </a:xfrm>
              <a:prstGeom prst="rect">
                <a:avLst/>
              </a:prstGeom>
              <a:blipFill>
                <a:blip r:embed="rId17"/>
                <a:stretch>
                  <a:fillRect l="-6122" r="-10204" b="-2826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Nawias klamrowy zamykający 13">
            <a:extLst>
              <a:ext uri="{FF2B5EF4-FFF2-40B4-BE49-F238E27FC236}">
                <a16:creationId xmlns:a16="http://schemas.microsoft.com/office/drawing/2014/main" id="{D36DE282-6EC5-772D-CFCB-2B07C3F6344E}"/>
              </a:ext>
            </a:extLst>
          </p:cNvPr>
          <p:cNvSpPr/>
          <p:nvPr/>
        </p:nvSpPr>
        <p:spPr>
          <a:xfrm rot="5400000">
            <a:off x="7424440" y="3848859"/>
            <a:ext cx="341633" cy="3888552"/>
          </a:xfrm>
          <a:prstGeom prst="rightBrace">
            <a:avLst/>
          </a:prstGeom>
          <a:ln w="25400">
            <a:solidFill>
              <a:schemeClr val="accent5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FBA0CFF1-6892-E0B1-A75E-177F53A9DCDD}"/>
              </a:ext>
            </a:extLst>
          </p:cNvPr>
          <p:cNvSpPr txBox="1"/>
          <p:nvPr/>
        </p:nvSpPr>
        <p:spPr>
          <a:xfrm>
            <a:off x="1407748" y="6533255"/>
            <a:ext cx="13688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/>
              <a:t>https://giphy.com</a:t>
            </a:r>
            <a:r>
              <a:rPr lang="pl-PL" dirty="0"/>
              <a:t>/</a:t>
            </a:r>
          </a:p>
        </p:txBody>
      </p:sp>
      <p:sp>
        <p:nvSpPr>
          <p:cNvPr id="17" name="Owal 16">
            <a:extLst>
              <a:ext uri="{FF2B5EF4-FFF2-40B4-BE49-F238E27FC236}">
                <a16:creationId xmlns:a16="http://schemas.microsoft.com/office/drawing/2014/main" id="{AF33B156-2E7A-0EF6-F429-D07750B4AF71}"/>
              </a:ext>
            </a:extLst>
          </p:cNvPr>
          <p:cNvSpPr/>
          <p:nvPr/>
        </p:nvSpPr>
        <p:spPr>
          <a:xfrm>
            <a:off x="4212117" y="3592226"/>
            <a:ext cx="1234223" cy="1162048"/>
          </a:xfrm>
          <a:prstGeom prst="ellipse">
            <a:avLst/>
          </a:prstGeom>
          <a:solidFill>
            <a:srgbClr val="00B050"/>
          </a:solidFill>
          <a:ln w="57150">
            <a:solidFill>
              <a:schemeClr val="accent6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pole tekstowe 21">
                <a:extLst>
                  <a:ext uri="{FF2B5EF4-FFF2-40B4-BE49-F238E27FC236}">
                    <a16:creationId xmlns:a16="http://schemas.microsoft.com/office/drawing/2014/main" id="{F60124E1-F1FC-CF74-D970-7C7EE17D9F8C}"/>
                  </a:ext>
                </a:extLst>
              </p:cNvPr>
              <p:cNvSpPr txBox="1"/>
              <p:nvPr/>
            </p:nvSpPr>
            <p:spPr>
              <a:xfrm>
                <a:off x="4421426" y="3907261"/>
                <a:ext cx="865572" cy="2492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pl-PL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p>
                          <m: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pl-PL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" name="pole tekstowe 21">
                <a:extLst>
                  <a:ext uri="{FF2B5EF4-FFF2-40B4-BE49-F238E27FC236}">
                    <a16:creationId xmlns:a16="http://schemas.microsoft.com/office/drawing/2014/main" id="{F60124E1-F1FC-CF74-D970-7C7EE17D9F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1426" y="3907261"/>
                <a:ext cx="865572" cy="249299"/>
              </a:xfrm>
              <a:prstGeom prst="rect">
                <a:avLst/>
              </a:prstGeom>
              <a:blipFill>
                <a:blip r:embed="rId18"/>
                <a:stretch>
                  <a:fillRect t="-9756" b="-2926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pole tekstowe 23">
                <a:extLst>
                  <a:ext uri="{FF2B5EF4-FFF2-40B4-BE49-F238E27FC236}">
                    <a16:creationId xmlns:a16="http://schemas.microsoft.com/office/drawing/2014/main" id="{BBA45E03-5F22-3DCF-25C9-F00BDF92288D}"/>
                  </a:ext>
                </a:extLst>
              </p:cNvPr>
              <p:cNvSpPr txBox="1"/>
              <p:nvPr/>
            </p:nvSpPr>
            <p:spPr>
              <a:xfrm>
                <a:off x="4338486" y="4261225"/>
                <a:ext cx="1064814" cy="25487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pl-PL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pl-PL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pl-PL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pole tekstowe 23">
                <a:extLst>
                  <a:ext uri="{FF2B5EF4-FFF2-40B4-BE49-F238E27FC236}">
                    <a16:creationId xmlns:a16="http://schemas.microsoft.com/office/drawing/2014/main" id="{BBA45E03-5F22-3DCF-25C9-F00BDF9228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8486" y="4261225"/>
                <a:ext cx="1064814" cy="254878"/>
              </a:xfrm>
              <a:prstGeom prst="rect">
                <a:avLst/>
              </a:prstGeom>
              <a:blipFill>
                <a:blip r:embed="rId19"/>
                <a:stretch>
                  <a:fillRect t="-11905" b="-9524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pole tekstowe 25">
            <a:extLst>
              <a:ext uri="{FF2B5EF4-FFF2-40B4-BE49-F238E27FC236}">
                <a16:creationId xmlns:a16="http://schemas.microsoft.com/office/drawing/2014/main" id="{E7963FF2-72DD-A9E8-807B-7A3B7737ED8F}"/>
              </a:ext>
            </a:extLst>
          </p:cNvPr>
          <p:cNvSpPr txBox="1"/>
          <p:nvPr/>
        </p:nvSpPr>
        <p:spPr>
          <a:xfrm>
            <a:off x="5001031" y="2239510"/>
            <a:ext cx="222337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chemeClr val="accent6">
                    <a:lumMod val="75000"/>
                  </a:schemeClr>
                </a:solidFill>
              </a:rPr>
              <a:t>ATOMIC CORE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1217A5C4-78FE-1601-6BDA-BB840BA3F180}"/>
              </a:ext>
            </a:extLst>
          </p:cNvPr>
          <p:cNvSpPr txBox="1"/>
          <p:nvPr/>
        </p:nvSpPr>
        <p:spPr>
          <a:xfrm>
            <a:off x="7966620" y="2060848"/>
            <a:ext cx="1748620" cy="5909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chemeClr val="accent4">
                    <a:lumMod val="75000"/>
                  </a:schemeClr>
                </a:solidFill>
              </a:rPr>
              <a:t>VALENCE SHELL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23D36C11-0B4D-9259-71F4-9E6AD096081C}"/>
              </a:ext>
            </a:extLst>
          </p:cNvPr>
          <p:cNvSpPr txBox="1"/>
          <p:nvPr/>
        </p:nvSpPr>
        <p:spPr>
          <a:xfrm>
            <a:off x="197189" y="1965995"/>
            <a:ext cx="323773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200" b="1" i="0" dirty="0">
                <a:solidFill>
                  <a:srgbClr val="E8EAED"/>
                </a:solidFill>
                <a:effectLst/>
              </a:rPr>
              <a:t>The structure </a:t>
            </a:r>
            <a:br>
              <a:rPr lang="pl-PL" sz="3200" b="1" i="0" dirty="0">
                <a:solidFill>
                  <a:srgbClr val="E8EAED"/>
                </a:solidFill>
                <a:effectLst/>
              </a:rPr>
            </a:br>
            <a:r>
              <a:rPr lang="en-US" sz="3200" b="1" i="0" dirty="0">
                <a:solidFill>
                  <a:srgbClr val="E8EAED"/>
                </a:solidFill>
                <a:effectLst/>
              </a:rPr>
              <a:t>of a </a:t>
            </a:r>
            <a:r>
              <a:rPr lang="pl-PL" sz="3200" b="1" i="0" dirty="0">
                <a:solidFill>
                  <a:srgbClr val="E8EAED"/>
                </a:solidFill>
                <a:effectLst/>
              </a:rPr>
              <a:t>„Mg”</a:t>
            </a:r>
            <a:r>
              <a:rPr lang="en-US" sz="3200" b="1" i="0" dirty="0">
                <a:solidFill>
                  <a:srgbClr val="E8EAED"/>
                </a:solidFill>
                <a:effectLst/>
              </a:rPr>
              <a:t> atom</a:t>
            </a:r>
            <a:endParaRPr lang="pl-PL" sz="3200" b="1" dirty="0"/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A25F24DE-473C-9E48-B5B7-9D7FFE4EF22B}"/>
              </a:ext>
            </a:extLst>
          </p:cNvPr>
          <p:cNvSpPr txBox="1"/>
          <p:nvPr/>
        </p:nvSpPr>
        <p:spPr>
          <a:xfrm>
            <a:off x="6001722" y="6054174"/>
            <a:ext cx="317577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chemeClr val="accent5">
                    <a:lumMod val="75000"/>
                  </a:schemeClr>
                </a:solidFill>
              </a:rPr>
              <a:t>ELECTRON SHELLS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98873A29-1C11-3159-11D8-71D22602AB4E}"/>
              </a:ext>
            </a:extLst>
          </p:cNvPr>
          <p:cNvSpPr txBox="1"/>
          <p:nvPr/>
        </p:nvSpPr>
        <p:spPr>
          <a:xfrm>
            <a:off x="4063034" y="5589594"/>
            <a:ext cx="154433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rgbClr val="00B050"/>
                </a:solidFill>
              </a:rPr>
              <a:t>ATOM NUCLEUS</a:t>
            </a: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DCA04EFA-53D9-571D-B2E7-1BDDB7D4CCCA}"/>
              </a:ext>
            </a:extLst>
          </p:cNvPr>
          <p:cNvSpPr txBox="1"/>
          <p:nvPr/>
        </p:nvSpPr>
        <p:spPr>
          <a:xfrm>
            <a:off x="9942443" y="3925172"/>
            <a:ext cx="1728192" cy="5909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chemeClr val="accent4">
                    <a:lumMod val="75000"/>
                  </a:schemeClr>
                </a:solidFill>
              </a:rPr>
              <a:t>VALENCE ELECTRONS</a:t>
            </a:r>
          </a:p>
        </p:txBody>
      </p:sp>
      <p:sp>
        <p:nvSpPr>
          <p:cNvPr id="36" name="Tytuł 12">
            <a:extLst>
              <a:ext uri="{FF2B5EF4-FFF2-40B4-BE49-F238E27FC236}">
                <a16:creationId xmlns:a16="http://schemas.microsoft.com/office/drawing/2014/main" id="{4BDF0C53-942D-747A-F3E6-B15EF43CF474}"/>
              </a:ext>
            </a:extLst>
          </p:cNvPr>
          <p:cNvSpPr txBox="1">
            <a:spLocks/>
          </p:cNvSpPr>
          <p:nvPr/>
        </p:nvSpPr>
        <p:spPr>
          <a:xfrm>
            <a:off x="1674814" y="4270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err="1"/>
              <a:t>Example</a:t>
            </a:r>
            <a:r>
              <a:rPr lang="pl-PL" dirty="0"/>
              <a:t> - part 3</a:t>
            </a:r>
          </a:p>
        </p:txBody>
      </p:sp>
    </p:spTree>
    <p:extLst>
      <p:ext uri="{BB962C8B-B14F-4D97-AF65-F5344CB8AC3E}">
        <p14:creationId xmlns:p14="http://schemas.microsoft.com/office/powerpoint/2010/main" val="368154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B86F9-DFA7-E0BD-6405-6FFE346A6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4560E79D-74FA-E1B2-91C4-AB15924BD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dirty="0" err="1"/>
              <a:t>Now</a:t>
            </a:r>
            <a:r>
              <a:rPr lang="pl-PL" dirty="0"/>
              <a:t> do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yourself</a:t>
            </a:r>
            <a:r>
              <a:rPr lang="pl-PL" dirty="0"/>
              <a:t> </a:t>
            </a:r>
            <a:r>
              <a:rPr lang="pl-PL" dirty="0">
                <a:sym typeface="Wingdings" panose="05000000000000000000" pitchFamily="2" charset="2"/>
              </a:rPr>
              <a:t></a:t>
            </a:r>
            <a:endParaRPr lang="pl-PL" dirty="0"/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B605EAF1-F955-57B8-3422-449AD5B24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771783"/>
              </p:ext>
            </p:extLst>
          </p:nvPr>
        </p:nvGraphicFramePr>
        <p:xfrm>
          <a:off x="1001572" y="3091644"/>
          <a:ext cx="10185680" cy="212344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273210">
                  <a:extLst>
                    <a:ext uri="{9D8B030D-6E8A-4147-A177-3AD203B41FA5}">
                      <a16:colId xmlns:a16="http://schemas.microsoft.com/office/drawing/2014/main" val="3551880182"/>
                    </a:ext>
                  </a:extLst>
                </a:gridCol>
                <a:gridCol w="1273210">
                  <a:extLst>
                    <a:ext uri="{9D8B030D-6E8A-4147-A177-3AD203B41FA5}">
                      <a16:colId xmlns:a16="http://schemas.microsoft.com/office/drawing/2014/main" val="3237683503"/>
                    </a:ext>
                  </a:extLst>
                </a:gridCol>
                <a:gridCol w="1273210">
                  <a:extLst>
                    <a:ext uri="{9D8B030D-6E8A-4147-A177-3AD203B41FA5}">
                      <a16:colId xmlns:a16="http://schemas.microsoft.com/office/drawing/2014/main" val="3622806011"/>
                    </a:ext>
                  </a:extLst>
                </a:gridCol>
                <a:gridCol w="1273210">
                  <a:extLst>
                    <a:ext uri="{9D8B030D-6E8A-4147-A177-3AD203B41FA5}">
                      <a16:colId xmlns:a16="http://schemas.microsoft.com/office/drawing/2014/main" val="137942290"/>
                    </a:ext>
                  </a:extLst>
                </a:gridCol>
                <a:gridCol w="1273210">
                  <a:extLst>
                    <a:ext uri="{9D8B030D-6E8A-4147-A177-3AD203B41FA5}">
                      <a16:colId xmlns:a16="http://schemas.microsoft.com/office/drawing/2014/main" val="3094522137"/>
                    </a:ext>
                  </a:extLst>
                </a:gridCol>
                <a:gridCol w="1273210">
                  <a:extLst>
                    <a:ext uri="{9D8B030D-6E8A-4147-A177-3AD203B41FA5}">
                      <a16:colId xmlns:a16="http://schemas.microsoft.com/office/drawing/2014/main" val="2611535321"/>
                    </a:ext>
                  </a:extLst>
                </a:gridCol>
                <a:gridCol w="1273210">
                  <a:extLst>
                    <a:ext uri="{9D8B030D-6E8A-4147-A177-3AD203B41FA5}">
                      <a16:colId xmlns:a16="http://schemas.microsoft.com/office/drawing/2014/main" val="668636990"/>
                    </a:ext>
                  </a:extLst>
                </a:gridCol>
                <a:gridCol w="1273210">
                  <a:extLst>
                    <a:ext uri="{9D8B030D-6E8A-4147-A177-3AD203B41FA5}">
                      <a16:colId xmlns:a16="http://schemas.microsoft.com/office/drawing/2014/main" val="1302278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Element </a:t>
                      </a:r>
                      <a:r>
                        <a:rPr lang="pl-PL" dirty="0" err="1"/>
                        <a:t>name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Element symbol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Atom </a:t>
                      </a:r>
                      <a:r>
                        <a:rPr lang="pl-PL" dirty="0" err="1"/>
                        <a:t>number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/>
                        <a:t>Mass </a:t>
                      </a:r>
                      <a:r>
                        <a:rPr lang="pl-PL" dirty="0" err="1"/>
                        <a:t>number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err="1"/>
                        <a:t>Protons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err="1"/>
                        <a:t>Electrones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err="1"/>
                        <a:t>Neutrones</a:t>
                      </a:r>
                      <a:endParaRPr lang="pl-P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err="1"/>
                        <a:t>Periodic</a:t>
                      </a:r>
                      <a:r>
                        <a:rPr lang="pl-PL" dirty="0"/>
                        <a:t> </a:t>
                      </a:r>
                      <a:r>
                        <a:rPr lang="pl-PL" dirty="0" err="1"/>
                        <a:t>number</a:t>
                      </a:r>
                      <a:endParaRPr lang="pl-P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6690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Carbon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9772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err="1"/>
                        <a:t>Hydrogen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4636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err="1"/>
                        <a:t>Oxygen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823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 err="1"/>
                        <a:t>Lithium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468902"/>
                  </a:ext>
                </a:extLst>
              </a:tr>
            </a:tbl>
          </a:graphicData>
        </a:graphic>
      </p:graphicFrame>
      <p:sp>
        <p:nvSpPr>
          <p:cNvPr id="3" name="pole tekstowe 2">
            <a:extLst>
              <a:ext uri="{FF2B5EF4-FFF2-40B4-BE49-F238E27FC236}">
                <a16:creationId xmlns:a16="http://schemas.microsoft.com/office/drawing/2014/main" id="{1CB545B4-81CE-ACFC-532B-8AFABCC35D9E}"/>
              </a:ext>
            </a:extLst>
          </p:cNvPr>
          <p:cNvSpPr txBox="1"/>
          <p:nvPr/>
        </p:nvSpPr>
        <p:spPr>
          <a:xfrm>
            <a:off x="1845940" y="1916832"/>
            <a:ext cx="820891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3200" b="1" dirty="0"/>
              <a:t>1. </a:t>
            </a:r>
            <a:r>
              <a:rPr lang="pl-PL" sz="3200" b="1" dirty="0" err="1"/>
              <a:t>Fill</a:t>
            </a:r>
            <a:r>
              <a:rPr lang="pl-PL" sz="3200" b="1" dirty="0"/>
              <a:t> the </a:t>
            </a:r>
            <a:r>
              <a:rPr lang="pl-PL" sz="3200" b="1" dirty="0" err="1"/>
              <a:t>table</a:t>
            </a:r>
            <a:r>
              <a:rPr lang="pl-PL" sz="3200" b="1" dirty="0"/>
              <a:t> with </a:t>
            </a:r>
            <a:r>
              <a:rPr lang="pl-PL" sz="3200" b="1" dirty="0" err="1"/>
              <a:t>appropriate</a:t>
            </a:r>
            <a:r>
              <a:rPr lang="pl-PL" sz="3200" b="1" dirty="0"/>
              <a:t> data in </a:t>
            </a:r>
            <a:r>
              <a:rPr lang="pl-PL" sz="3200" b="1" dirty="0" err="1"/>
              <a:t>your</a:t>
            </a:r>
            <a:r>
              <a:rPr lang="pl-PL" sz="3200" b="1" dirty="0"/>
              <a:t> notebook.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D2AA891-B4A2-01A2-8E19-9C7B955B0D36}"/>
              </a:ext>
            </a:extLst>
          </p:cNvPr>
          <p:cNvSpPr txBox="1"/>
          <p:nvPr/>
        </p:nvSpPr>
        <p:spPr>
          <a:xfrm>
            <a:off x="1845940" y="5411167"/>
            <a:ext cx="972108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3200" b="1" dirty="0"/>
              <a:t>2. </a:t>
            </a:r>
            <a:r>
              <a:rPr lang="pl-PL" sz="3200" b="1" dirty="0" err="1"/>
              <a:t>Try</a:t>
            </a:r>
            <a:r>
              <a:rPr lang="pl-PL" sz="3200" b="1" dirty="0"/>
              <a:t> </a:t>
            </a:r>
            <a:r>
              <a:rPr lang="pl-PL" sz="3200" b="1" dirty="0" err="1"/>
              <a:t>skech</a:t>
            </a:r>
            <a:r>
              <a:rPr lang="pl-PL" sz="3200" b="1" dirty="0"/>
              <a:t> the </a:t>
            </a:r>
            <a:r>
              <a:rPr lang="pl-PL" sz="3200" b="1" dirty="0" err="1"/>
              <a:t>simply</a:t>
            </a:r>
            <a:r>
              <a:rPr lang="pl-PL" sz="3200" b="1" dirty="0"/>
              <a:t> </a:t>
            </a:r>
            <a:r>
              <a:rPr lang="pl-PL" sz="3200" b="1" dirty="0" err="1"/>
              <a:t>models</a:t>
            </a:r>
            <a:r>
              <a:rPr lang="pl-PL" sz="3200" b="1" dirty="0"/>
              <a:t> of </a:t>
            </a:r>
            <a:r>
              <a:rPr lang="pl-PL" sz="3200" b="1" dirty="0" err="1"/>
              <a:t>those</a:t>
            </a:r>
            <a:r>
              <a:rPr lang="pl-PL" sz="3200" b="1" dirty="0"/>
              <a:t> </a:t>
            </a:r>
            <a:r>
              <a:rPr lang="pl-PL" sz="3200" b="1" dirty="0" err="1"/>
              <a:t>elements</a:t>
            </a:r>
            <a:r>
              <a:rPr lang="pl-PL" sz="3200" b="1" dirty="0"/>
              <a:t> </a:t>
            </a:r>
            <a:br>
              <a:rPr lang="pl-PL" sz="3200" b="1" dirty="0"/>
            </a:br>
            <a:r>
              <a:rPr lang="pl-PL" sz="3200" b="1" dirty="0"/>
              <a:t>atom in </a:t>
            </a:r>
            <a:r>
              <a:rPr lang="pl-PL" sz="3200" b="1" dirty="0" err="1"/>
              <a:t>your</a:t>
            </a:r>
            <a:r>
              <a:rPr lang="pl-PL" sz="3200" b="1" dirty="0"/>
              <a:t> notebook. </a:t>
            </a:r>
          </a:p>
        </p:txBody>
      </p:sp>
    </p:spTree>
    <p:extLst>
      <p:ext uri="{BB962C8B-B14F-4D97-AF65-F5344CB8AC3E}">
        <p14:creationId xmlns:p14="http://schemas.microsoft.com/office/powerpoint/2010/main" val="415251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2">
            <a:extLst>
              <a:ext uri="{FF2B5EF4-FFF2-40B4-BE49-F238E27FC236}">
                <a16:creationId xmlns:a16="http://schemas.microsoft.com/office/drawing/2014/main" id="{B7986B22-1741-3FCE-5AE9-2AD08FACD601}"/>
              </a:ext>
            </a:extLst>
          </p:cNvPr>
          <p:cNvSpPr txBox="1">
            <a:spLocks/>
          </p:cNvSpPr>
          <p:nvPr/>
        </p:nvSpPr>
        <p:spPr>
          <a:xfrm>
            <a:off x="1553666" y="404664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ISOTOPES</a:t>
            </a:r>
          </a:p>
        </p:txBody>
      </p:sp>
      <p:pic>
        <p:nvPicPr>
          <p:cNvPr id="8" name="Obraz 7" descr="Obraz zawierający tekst, zrzut ekranu, kreskówka, design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252ECB38-57BE-8E2B-243A-0BCB38B71D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633" b="18579"/>
          <a:stretch/>
        </p:blipFill>
        <p:spPr>
          <a:xfrm>
            <a:off x="1553666" y="1976957"/>
            <a:ext cx="7381479" cy="3631075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85E7FE2-8354-AAF2-318A-8EC79BDADADC}"/>
              </a:ext>
            </a:extLst>
          </p:cNvPr>
          <p:cNvSpPr txBox="1"/>
          <p:nvPr/>
        </p:nvSpPr>
        <p:spPr>
          <a:xfrm>
            <a:off x="7894612" y="1699958"/>
            <a:ext cx="13688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 err="1"/>
              <a:t>Generate</a:t>
            </a:r>
            <a:r>
              <a:rPr lang="pl-PL" sz="1200" dirty="0"/>
              <a:t> by AI</a:t>
            </a:r>
            <a:endParaRPr lang="pl-PL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376CB16C-5988-760D-3301-71EA973B85F7}"/>
              </a:ext>
            </a:extLst>
          </p:cNvPr>
          <p:cNvSpPr txBox="1"/>
          <p:nvPr/>
        </p:nvSpPr>
        <p:spPr>
          <a:xfrm>
            <a:off x="6540550" y="5793381"/>
            <a:ext cx="165618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800" b="1" dirty="0" err="1">
                <a:solidFill>
                  <a:srgbClr val="C00000"/>
                </a:solidFill>
              </a:rPr>
              <a:t>Trace</a:t>
            </a:r>
            <a:r>
              <a:rPr lang="pl-PL" sz="2800" b="1" dirty="0">
                <a:solidFill>
                  <a:srgbClr val="C00000"/>
                </a:solidFill>
              </a:rPr>
              <a:t> </a:t>
            </a:r>
            <a:r>
              <a:rPr lang="pl-PL" sz="2800" b="1" dirty="0" err="1">
                <a:solidFill>
                  <a:srgbClr val="C00000"/>
                </a:solidFill>
              </a:rPr>
              <a:t>amounts</a:t>
            </a:r>
            <a:endParaRPr lang="pl-PL" sz="2800" b="1" dirty="0">
              <a:solidFill>
                <a:srgbClr val="C00000"/>
              </a:solidFill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C12535F9-D708-B130-6672-8173EC324680}"/>
              </a:ext>
            </a:extLst>
          </p:cNvPr>
          <p:cNvSpPr txBox="1"/>
          <p:nvPr/>
        </p:nvSpPr>
        <p:spPr>
          <a:xfrm>
            <a:off x="4193341" y="5904179"/>
            <a:ext cx="2164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4000" b="1" dirty="0">
                <a:solidFill>
                  <a:srgbClr val="FFFF00"/>
                </a:solidFill>
              </a:rPr>
              <a:t>0,015%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6077B7B6-F794-7C1C-5690-856C620F003A}"/>
              </a:ext>
            </a:extLst>
          </p:cNvPr>
          <p:cNvSpPr txBox="1"/>
          <p:nvPr/>
        </p:nvSpPr>
        <p:spPr>
          <a:xfrm>
            <a:off x="1937419" y="5898880"/>
            <a:ext cx="2164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4000" b="1" dirty="0">
                <a:solidFill>
                  <a:srgbClr val="00B050"/>
                </a:solidFill>
              </a:rPr>
              <a:t>99,985%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65DE333E-5DCB-A84C-68E8-7FF31660AF5C}"/>
              </a:ext>
            </a:extLst>
          </p:cNvPr>
          <p:cNvSpPr txBox="1"/>
          <p:nvPr/>
        </p:nvSpPr>
        <p:spPr>
          <a:xfrm>
            <a:off x="9263475" y="2515221"/>
            <a:ext cx="24069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32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Can</a:t>
            </a:r>
            <a:r>
              <a:rPr kumimoji="0" lang="pl-PL" altLang="pl-PL" sz="32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you</a:t>
            </a:r>
            <a:r>
              <a:rPr kumimoji="0" lang="pl-PL" altLang="pl-PL" sz="32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guess</a:t>
            </a:r>
            <a:r>
              <a:rPr kumimoji="0" lang="pl-PL" altLang="pl-PL" sz="32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a </a:t>
            </a:r>
            <a:r>
              <a:rPr kumimoji="0" lang="pl-PL" altLang="pl-PL" sz="32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definition</a:t>
            </a:r>
            <a:r>
              <a:rPr kumimoji="0" lang="pl-PL" altLang="pl-PL" sz="32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of </a:t>
            </a:r>
            <a:r>
              <a:rPr kumimoji="0" lang="pl-PL" altLang="pl-PL" sz="32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isotopes</a:t>
            </a:r>
            <a:r>
              <a:rPr kumimoji="0" lang="pl-PL" altLang="pl-PL" sz="32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based</a:t>
            </a:r>
            <a:r>
              <a:rPr kumimoji="0" lang="pl-PL" altLang="pl-PL" sz="32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on the diagram?</a:t>
            </a:r>
            <a:r>
              <a:rPr kumimoji="0" lang="pl-PL" altLang="pl-PL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385B7346-7E3F-7216-7D9B-D27E49064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30313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5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A4429-1F2B-E05B-429B-2A33FEF39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2">
            <a:extLst>
              <a:ext uri="{FF2B5EF4-FFF2-40B4-BE49-F238E27FC236}">
                <a16:creationId xmlns:a16="http://schemas.microsoft.com/office/drawing/2014/main" id="{79E75C4D-ED9B-6C0B-C911-BE5553C1700A}"/>
              </a:ext>
            </a:extLst>
          </p:cNvPr>
          <p:cNvSpPr txBox="1">
            <a:spLocks/>
          </p:cNvSpPr>
          <p:nvPr/>
        </p:nvSpPr>
        <p:spPr>
          <a:xfrm>
            <a:off x="1553666" y="404664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ISOTOPES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8D23EDB-C987-4C4D-E227-F4C27D5AB6BB}"/>
              </a:ext>
            </a:extLst>
          </p:cNvPr>
          <p:cNvSpPr txBox="1"/>
          <p:nvPr/>
        </p:nvSpPr>
        <p:spPr>
          <a:xfrm>
            <a:off x="1391393" y="1916832"/>
            <a:ext cx="9468543" cy="3894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l-PL" sz="3200" b="1" dirty="0">
                <a:solidFill>
                  <a:srgbClr val="FF6600"/>
                </a:solidFill>
              </a:rPr>
              <a:t>ISOTOPES</a:t>
            </a:r>
            <a:r>
              <a:rPr lang="pl-PL" sz="3200" dirty="0"/>
              <a:t> </a:t>
            </a:r>
            <a:r>
              <a:rPr lang="pl-PL" sz="3200" b="1" dirty="0"/>
              <a:t>–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varieties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of the same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chemical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element. </a:t>
            </a:r>
            <a:r>
              <a:rPr lang="pl-PL" altLang="pl-PL" sz="3200" b="1" dirty="0" err="1">
                <a:solidFill>
                  <a:srgbClr val="E8EAED"/>
                </a:solidFill>
              </a:rPr>
              <a:t>T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hey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can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be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characterized</a:t>
            </a:r>
            <a:r>
              <a:rPr lang="pl-PL" altLang="pl-PL" sz="3200" b="1" dirty="0">
                <a:solidFill>
                  <a:srgbClr val="E8EAED"/>
                </a:solidFill>
              </a:rPr>
              <a:t>:</a:t>
            </a:r>
          </a:p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different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number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of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neutrons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in the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nucleus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</a:p>
          <a:p>
            <a:pPr marL="457200" indent="-4572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the same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number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of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protons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and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electrons</a:t>
            </a:r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3872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pl-PL" dirty="0" err="1"/>
              <a:t>Atomic</a:t>
            </a:r>
            <a:r>
              <a:rPr lang="pl-PL" dirty="0"/>
              <a:t> </a:t>
            </a:r>
            <a:r>
              <a:rPr lang="pl-PL" dirty="0" err="1"/>
              <a:t>structure</a:t>
            </a:r>
            <a:r>
              <a:rPr lang="pl-PL" dirty="0"/>
              <a:t>: </a:t>
            </a:r>
            <a:r>
              <a:rPr lang="pl-PL" dirty="0" err="1"/>
              <a:t>practice</a:t>
            </a:r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C17B641-ABCD-4D4D-8D59-2F17B457EE10}"/>
              </a:ext>
            </a:extLst>
          </p:cNvPr>
          <p:cNvSpPr txBox="1"/>
          <p:nvPr/>
        </p:nvSpPr>
        <p:spPr>
          <a:xfrm>
            <a:off x="765820" y="2498257"/>
            <a:ext cx="532859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4400" b="1" dirty="0"/>
              <a:t>„BUILD   AN   ATOM”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4AEE8308-401D-46F7-8B71-5AFF8B4163BF}"/>
              </a:ext>
            </a:extLst>
          </p:cNvPr>
          <p:cNvSpPr txBox="1"/>
          <p:nvPr/>
        </p:nvSpPr>
        <p:spPr>
          <a:xfrm>
            <a:off x="870364" y="3194627"/>
            <a:ext cx="6853529" cy="1251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pl-PL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https://phet.colorado.edu/en/simulation/build-an-atom</a:t>
            </a:r>
            <a:endParaRPr lang="pl-PL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az 5" descr="Obraz zawierający wzór, ścieg, piksel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29085D15-308E-E2EB-7808-00A3EEFD3E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652" y="2492896"/>
            <a:ext cx="3240360" cy="3240360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CC2B2509-A6BB-C640-B1CF-BF9599083FF3}"/>
              </a:ext>
            </a:extLst>
          </p:cNvPr>
          <p:cNvSpPr txBox="1"/>
          <p:nvPr/>
        </p:nvSpPr>
        <p:spPr>
          <a:xfrm>
            <a:off x="837828" y="5093854"/>
            <a:ext cx="7416824" cy="1225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pl-PL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https://atom.heredero.org/?lang=en</a:t>
            </a:r>
            <a:endParaRPr lang="pl-PL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pl-PL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27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pl-PL" sz="4000" dirty="0" err="1"/>
              <a:t>Todays</a:t>
            </a:r>
            <a:r>
              <a:rPr lang="pl-PL" sz="4000" dirty="0"/>
              <a:t> </a:t>
            </a:r>
            <a:r>
              <a:rPr lang="pl-PL" sz="4000" dirty="0" err="1"/>
              <a:t>goals</a:t>
            </a:r>
            <a:endParaRPr lang="pl-PL" sz="4000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9DCF6664-08B2-E638-1CF8-391ADF5CDE6D}"/>
              </a:ext>
            </a:extLst>
          </p:cNvPr>
          <p:cNvSpPr txBox="1"/>
          <p:nvPr/>
        </p:nvSpPr>
        <p:spPr>
          <a:xfrm>
            <a:off x="1527559" y="2276872"/>
            <a:ext cx="105486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pl-PL" altLang="pl-PL" sz="3200" b="1" dirty="0" err="1">
                <a:solidFill>
                  <a:srgbClr val="E8EAED"/>
                </a:solidFill>
              </a:rPr>
              <a:t>Understanding</a:t>
            </a:r>
            <a:r>
              <a:rPr lang="pl-PL" altLang="pl-PL" sz="3200" b="1" dirty="0">
                <a:solidFill>
                  <a:srgbClr val="E8EAED"/>
                </a:solidFill>
              </a:rPr>
              <a:t> the </a:t>
            </a:r>
            <a:r>
              <a:rPr lang="pl-PL" altLang="pl-PL" sz="3200" b="1" dirty="0" err="1">
                <a:solidFill>
                  <a:srgbClr val="E8EAED"/>
                </a:solidFill>
              </a:rPr>
              <a:t>structure</a:t>
            </a:r>
            <a:r>
              <a:rPr lang="pl-PL" altLang="pl-PL" sz="3200" b="1" dirty="0">
                <a:solidFill>
                  <a:srgbClr val="E8EAED"/>
                </a:solidFill>
              </a:rPr>
              <a:t> of </a:t>
            </a:r>
            <a:r>
              <a:rPr lang="pl-PL" altLang="pl-PL" sz="3200" b="1" dirty="0" err="1">
                <a:solidFill>
                  <a:srgbClr val="E8EAED"/>
                </a:solidFill>
              </a:rPr>
              <a:t>an</a:t>
            </a:r>
            <a:r>
              <a:rPr lang="pl-PL" altLang="pl-PL" sz="3200" b="1" dirty="0">
                <a:solidFill>
                  <a:srgbClr val="E8EAED"/>
                </a:solidFill>
              </a:rPr>
              <a:t> atom. 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pl-PL" altLang="pl-PL" sz="3200" b="1" dirty="0">
                <a:solidFill>
                  <a:srgbClr val="E8EAED"/>
                </a:solidFill>
              </a:rPr>
              <a:t>Be </a:t>
            </a:r>
            <a:r>
              <a:rPr lang="pl-PL" altLang="pl-PL" sz="3200" b="1" dirty="0" err="1">
                <a:solidFill>
                  <a:srgbClr val="E8EAED"/>
                </a:solidFill>
              </a:rPr>
              <a:t>able</a:t>
            </a:r>
            <a:r>
              <a:rPr lang="pl-PL" altLang="pl-PL" sz="3200" b="1" dirty="0">
                <a:solidFill>
                  <a:srgbClr val="E8EAED"/>
                </a:solidFill>
              </a:rPr>
              <a:t> to </a:t>
            </a:r>
            <a:r>
              <a:rPr lang="pl-PL" altLang="pl-PL" sz="3200" b="1" dirty="0" err="1">
                <a:solidFill>
                  <a:srgbClr val="E8EAED"/>
                </a:solidFill>
              </a:rPr>
              <a:t>name</a:t>
            </a:r>
            <a:r>
              <a:rPr lang="pl-PL" altLang="pl-PL" sz="3200" b="1" dirty="0">
                <a:solidFill>
                  <a:srgbClr val="E8EAED"/>
                </a:solidFill>
              </a:rPr>
              <a:t> and </a:t>
            </a:r>
            <a:r>
              <a:rPr lang="pl-PL" altLang="pl-PL" sz="3200" b="1" dirty="0" err="1">
                <a:solidFill>
                  <a:srgbClr val="E8EAED"/>
                </a:solidFill>
              </a:rPr>
              <a:t>describe</a:t>
            </a:r>
            <a:r>
              <a:rPr lang="pl-PL" altLang="pl-PL" sz="3200" b="1" dirty="0">
                <a:solidFill>
                  <a:srgbClr val="E8EAED"/>
                </a:solidFill>
              </a:rPr>
              <a:t> the </a:t>
            </a:r>
            <a:r>
              <a:rPr lang="pl-PL" altLang="pl-PL" sz="3200" b="1" dirty="0" err="1">
                <a:solidFill>
                  <a:srgbClr val="E8EAED"/>
                </a:solidFill>
              </a:rPr>
              <a:t>three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basic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elementary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particles</a:t>
            </a:r>
            <a:r>
              <a:rPr lang="pl-PL" altLang="pl-PL" sz="3200" b="1" dirty="0">
                <a:solidFill>
                  <a:srgbClr val="E8EAED"/>
                </a:solidFill>
              </a:rPr>
              <a:t>. 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pl-PL" altLang="pl-PL" sz="3200" b="1" dirty="0" err="1">
                <a:solidFill>
                  <a:srgbClr val="E8EAED"/>
                </a:solidFill>
              </a:rPr>
              <a:t>Know</a:t>
            </a:r>
            <a:r>
              <a:rPr lang="pl-PL" altLang="pl-PL" sz="3200" b="1" dirty="0">
                <a:solidFill>
                  <a:srgbClr val="E8EAED"/>
                </a:solidFill>
              </a:rPr>
              <a:t> the </a:t>
            </a:r>
            <a:r>
              <a:rPr lang="pl-PL" altLang="pl-PL" sz="3200" b="1" dirty="0" err="1">
                <a:solidFill>
                  <a:srgbClr val="E8EAED"/>
                </a:solidFill>
              </a:rPr>
              <a:t>difference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between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atomic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number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br>
              <a:rPr lang="pl-PL" altLang="pl-PL" sz="3200" b="1" dirty="0">
                <a:solidFill>
                  <a:srgbClr val="E8EAED"/>
                </a:solidFill>
              </a:rPr>
            </a:br>
            <a:r>
              <a:rPr lang="pl-PL" altLang="pl-PL" sz="3200" b="1" dirty="0">
                <a:solidFill>
                  <a:srgbClr val="E8EAED"/>
                </a:solidFill>
              </a:rPr>
              <a:t>and mass </a:t>
            </a:r>
            <a:r>
              <a:rPr lang="pl-PL" altLang="pl-PL" sz="3200" b="1" dirty="0" err="1">
                <a:solidFill>
                  <a:srgbClr val="E8EAED"/>
                </a:solidFill>
              </a:rPr>
              <a:t>number</a:t>
            </a:r>
            <a:r>
              <a:rPr lang="pl-PL" altLang="pl-PL" sz="3200" b="1" dirty="0">
                <a:solidFill>
                  <a:srgbClr val="E8EAED"/>
                </a:solidFill>
              </a:rPr>
              <a:t>. </a:t>
            </a: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pl-PL" altLang="pl-PL" sz="3200" b="1" dirty="0">
                <a:solidFill>
                  <a:srgbClr val="E8EAED"/>
                </a:solidFill>
              </a:rPr>
              <a:t>Be </a:t>
            </a:r>
            <a:r>
              <a:rPr lang="pl-PL" altLang="pl-PL" sz="3200" b="1" dirty="0" err="1">
                <a:solidFill>
                  <a:srgbClr val="E8EAED"/>
                </a:solidFill>
              </a:rPr>
              <a:t>able</a:t>
            </a:r>
            <a:r>
              <a:rPr lang="pl-PL" altLang="pl-PL" sz="3200" b="1" dirty="0">
                <a:solidFill>
                  <a:srgbClr val="E8EAED"/>
                </a:solidFill>
              </a:rPr>
              <a:t> to </a:t>
            </a:r>
            <a:r>
              <a:rPr lang="pl-PL" altLang="pl-PL" sz="3200" b="1" dirty="0" err="1">
                <a:solidFill>
                  <a:srgbClr val="E8EAED"/>
                </a:solidFill>
              </a:rPr>
              <a:t>construct</a:t>
            </a:r>
            <a:r>
              <a:rPr lang="pl-PL" altLang="pl-PL" sz="3200" b="1" dirty="0">
                <a:solidFill>
                  <a:srgbClr val="E8EAED"/>
                </a:solidFill>
              </a:rPr>
              <a:t> a </a:t>
            </a:r>
            <a:r>
              <a:rPr lang="pl-PL" altLang="pl-PL" sz="3200" b="1" dirty="0" err="1">
                <a:solidFill>
                  <a:srgbClr val="E8EAED"/>
                </a:solidFill>
              </a:rPr>
              <a:t>simple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atomic</a:t>
            </a:r>
            <a:r>
              <a:rPr lang="pl-PL" altLang="pl-PL" sz="3200" b="1" dirty="0">
                <a:solidFill>
                  <a:srgbClr val="E8EAED"/>
                </a:solidFill>
              </a:rPr>
              <a:t> model of </a:t>
            </a:r>
            <a:br>
              <a:rPr lang="pl-PL" altLang="pl-PL" sz="3200" b="1" dirty="0">
                <a:solidFill>
                  <a:srgbClr val="E8EAED"/>
                </a:solidFill>
              </a:rPr>
            </a:br>
            <a:r>
              <a:rPr lang="pl-PL" altLang="pl-PL" sz="3200" b="1" dirty="0">
                <a:solidFill>
                  <a:srgbClr val="E8EAED"/>
                </a:solidFill>
              </a:rPr>
              <a:t>the </a:t>
            </a:r>
            <a:r>
              <a:rPr lang="pl-PL" altLang="pl-PL" sz="3200" b="1" dirty="0" err="1">
                <a:solidFill>
                  <a:srgbClr val="E8EAED"/>
                </a:solidFill>
              </a:rPr>
              <a:t>basic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chemical</a:t>
            </a:r>
            <a:r>
              <a:rPr lang="pl-PL" altLang="pl-PL" sz="3200" b="1" dirty="0">
                <a:solidFill>
                  <a:srgbClr val="E8EAED"/>
                </a:solidFill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elements</a:t>
            </a:r>
            <a:r>
              <a:rPr lang="pl-PL" altLang="pl-PL" sz="3200" b="1" dirty="0">
                <a:solidFill>
                  <a:srgbClr val="E8EAED"/>
                </a:solidFill>
              </a:rPr>
              <a:t>.</a:t>
            </a:r>
            <a:r>
              <a:rPr lang="pl-PL" altLang="pl-PL" sz="3200" b="1" dirty="0"/>
              <a:t> 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3759E8E-770C-FC21-1949-3EEF2EC3F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30313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55A8974-EBC3-E139-3EB0-B4BD1491CE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30313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2AFACB3-CBC0-D591-EF29-AF710F201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30313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18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43E20-CEA3-899B-3F21-FE144D566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C2CB7CB0-4044-66D2-4E47-F78A28854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pl-PL" sz="4000" dirty="0"/>
              <a:t>Atom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6A0BF3-6BB6-EFBE-0511-9BC85BC0793D}"/>
              </a:ext>
            </a:extLst>
          </p:cNvPr>
          <p:cNvSpPr txBox="1"/>
          <p:nvPr/>
        </p:nvSpPr>
        <p:spPr>
          <a:xfrm>
            <a:off x="1522414" y="2644170"/>
            <a:ext cx="94685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48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When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48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you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48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hearing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the </a:t>
            </a:r>
            <a:r>
              <a:rPr kumimoji="0" lang="pl-PL" altLang="pl-PL" sz="48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word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„atom”, </a:t>
            </a:r>
            <a:r>
              <a:rPr kumimoji="0" lang="pl-PL" altLang="pl-PL" sz="48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what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48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i</a:t>
            </a:r>
            <a:r>
              <a:rPr lang="pl-PL" altLang="pl-PL" sz="4800" dirty="0" err="1">
                <a:solidFill>
                  <a:srgbClr val="E8EAED"/>
                </a:solidFill>
              </a:rPr>
              <a:t>s</a:t>
            </a:r>
            <a:r>
              <a:rPr lang="pl-PL" altLang="pl-PL" sz="4800" dirty="0">
                <a:solidFill>
                  <a:srgbClr val="E8EAED"/>
                </a:solidFill>
              </a:rPr>
              <a:t> 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coming to </a:t>
            </a:r>
            <a:r>
              <a:rPr kumimoji="0" lang="pl-PL" altLang="pl-PL" sz="48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your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48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mind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?</a:t>
            </a:r>
            <a:r>
              <a:rPr kumimoji="0" lang="pl-PL" altLang="pl-PL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04BD642-8767-E5D5-17A1-94948B01D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30313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5A14609-DBE4-62F0-CFE2-5AE511EFB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30313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29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C14A7-AE59-CF19-40FB-1CC0A893C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>
            <a:extLst>
              <a:ext uri="{FF2B5EF4-FFF2-40B4-BE49-F238E27FC236}">
                <a16:creationId xmlns:a16="http://schemas.microsoft.com/office/drawing/2014/main" id="{A9A0FB84-0A69-5D0D-1283-7BC711C9D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pl-PL" sz="4000" dirty="0"/>
              <a:t>Atom - </a:t>
            </a:r>
            <a:r>
              <a:rPr lang="pl-PL" sz="4000" dirty="0" err="1"/>
              <a:t>chemistry</a:t>
            </a:r>
            <a:endParaRPr lang="pl-PL" sz="4000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7D29F892-C1AE-A8E0-7D01-2E3F9364B9A8}"/>
              </a:ext>
            </a:extLst>
          </p:cNvPr>
          <p:cNvSpPr txBox="1"/>
          <p:nvPr/>
        </p:nvSpPr>
        <p:spPr>
          <a:xfrm>
            <a:off x="1522414" y="1526941"/>
            <a:ext cx="9468543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3200" b="1" dirty="0">
                <a:solidFill>
                  <a:srgbClr val="FF6600"/>
                </a:solidFill>
              </a:rPr>
              <a:t>ATOM</a:t>
            </a:r>
            <a:r>
              <a:rPr lang="pl-PL" sz="3200" dirty="0"/>
              <a:t> </a:t>
            </a:r>
            <a:r>
              <a:rPr lang="pl-PL" sz="3200" b="1" dirty="0"/>
              <a:t>–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is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the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smallest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particle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of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chemical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element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that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lang="pl-PL" altLang="pl-PL" sz="3200" b="1" dirty="0" err="1">
                <a:solidFill>
                  <a:srgbClr val="E8EAED"/>
                </a:solidFill>
              </a:rPr>
              <a:t>maintains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his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chemical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 </a:t>
            </a:r>
            <a:r>
              <a:rPr kumimoji="0" lang="pl-PL" altLang="pl-PL" sz="3200" b="1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</a:rPr>
              <a:t>properties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</a:rPr>
              <a:t>.</a:t>
            </a:r>
            <a:r>
              <a:rPr kumimoji="0" lang="pl-PL" altLang="pl-PL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  <a:p>
            <a:pPr algn="just">
              <a:lnSpc>
                <a:spcPct val="90000"/>
              </a:lnSpc>
            </a:pPr>
            <a:endParaRPr lang="pl-PL" sz="2400" b="1" dirty="0"/>
          </a:p>
        </p:txBody>
      </p:sp>
      <p:pic>
        <p:nvPicPr>
          <p:cNvPr id="6" name="Obraz 5" descr="Obraz zawierający jasne, rozmycie&#10;&#10;Opis wygenerowany automatycznie">
            <a:extLst>
              <a:ext uri="{FF2B5EF4-FFF2-40B4-BE49-F238E27FC236}">
                <a16:creationId xmlns:a16="http://schemas.microsoft.com/office/drawing/2014/main" id="{AEC26652-1D49-95CE-128A-599B45D6D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139" y="3219179"/>
            <a:ext cx="4416545" cy="277155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9" name="pole tekstowe 28">
            <a:extLst>
              <a:ext uri="{FF2B5EF4-FFF2-40B4-BE49-F238E27FC236}">
                <a16:creationId xmlns:a16="http://schemas.microsoft.com/office/drawing/2014/main" id="{CB83F379-D138-2AB6-AB1D-FC18683537B8}"/>
              </a:ext>
            </a:extLst>
          </p:cNvPr>
          <p:cNvSpPr txBox="1"/>
          <p:nvPr/>
        </p:nvSpPr>
        <p:spPr>
          <a:xfrm>
            <a:off x="3886139" y="6152475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Science Made Simple: What Are Atomic Nuclei? </a:t>
            </a:r>
            <a:br>
              <a:rPr lang="pl-PL" sz="11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US" sz="11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(scitechdaily.com)</a:t>
            </a:r>
            <a:endParaRPr lang="pl-PL" sz="1100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5A459412-92CF-C390-EE51-185E9F5AC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30313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0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32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  <a:latin typeface="inherit"/>
              </a:rPr>
              <a:t>Simplified</a:t>
            </a:r>
            <a:r>
              <a:rPr kumimoji="0" lang="pl-PL" altLang="pl-PL" sz="3200" b="0" i="0" u="none" strike="noStrike" cap="none" normalizeH="0" baseline="0" dirty="0">
                <a:ln>
                  <a:noFill/>
                </a:ln>
                <a:solidFill>
                  <a:srgbClr val="E8EAED"/>
                </a:solidFill>
                <a:effectLst/>
                <a:latin typeface="inherit"/>
              </a:rPr>
              <a:t> model of the atom </a:t>
            </a:r>
            <a:r>
              <a:rPr kumimoji="0" lang="pl-PL" altLang="pl-PL" sz="3200" b="0" i="0" u="none" strike="noStrike" cap="none" normalizeH="0" baseline="0" dirty="0" err="1">
                <a:ln>
                  <a:noFill/>
                </a:ln>
                <a:solidFill>
                  <a:srgbClr val="E8EAED"/>
                </a:solidFill>
                <a:effectLst/>
                <a:latin typeface="inherit"/>
              </a:rPr>
              <a:t>structure</a:t>
            </a:r>
            <a:endParaRPr kumimoji="0" lang="pl-PL" altLang="pl-P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wal 3">
            <a:extLst>
              <a:ext uri="{FF2B5EF4-FFF2-40B4-BE49-F238E27FC236}">
                <a16:creationId xmlns:a16="http://schemas.microsoft.com/office/drawing/2014/main" id="{28AFF26D-D6CE-497D-A77D-8577EDB8E8B2}"/>
              </a:ext>
            </a:extLst>
          </p:cNvPr>
          <p:cNvSpPr/>
          <p:nvPr/>
        </p:nvSpPr>
        <p:spPr>
          <a:xfrm>
            <a:off x="3358108" y="3933056"/>
            <a:ext cx="504056" cy="50405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Owal 4">
            <a:extLst>
              <a:ext uri="{FF2B5EF4-FFF2-40B4-BE49-F238E27FC236}">
                <a16:creationId xmlns:a16="http://schemas.microsoft.com/office/drawing/2014/main" id="{890998E2-A997-473D-BE3B-D51FE6E170E8}"/>
              </a:ext>
            </a:extLst>
          </p:cNvPr>
          <p:cNvSpPr/>
          <p:nvPr/>
        </p:nvSpPr>
        <p:spPr>
          <a:xfrm>
            <a:off x="2615833" y="3248980"/>
            <a:ext cx="1966410" cy="1872208"/>
          </a:xfrm>
          <a:prstGeom prst="ellipse">
            <a:avLst/>
          </a:prstGeom>
          <a:noFill/>
          <a:ln w="762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95734058-E922-4E50-A009-7FFC959EA66F}"/>
              </a:ext>
            </a:extLst>
          </p:cNvPr>
          <p:cNvSpPr/>
          <p:nvPr/>
        </p:nvSpPr>
        <p:spPr>
          <a:xfrm>
            <a:off x="1917947" y="2605100"/>
            <a:ext cx="3339988" cy="3159968"/>
          </a:xfrm>
          <a:prstGeom prst="ellipse">
            <a:avLst/>
          </a:prstGeom>
          <a:noFill/>
          <a:ln w="762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9120CA96-7E25-44A8-999F-58216D6B3FF7}"/>
              </a:ext>
            </a:extLst>
          </p:cNvPr>
          <p:cNvSpPr/>
          <p:nvPr/>
        </p:nvSpPr>
        <p:spPr>
          <a:xfrm>
            <a:off x="2908057" y="3501008"/>
            <a:ext cx="1381962" cy="1368152"/>
          </a:xfrm>
          <a:prstGeom prst="ellipse">
            <a:avLst/>
          </a:prstGeom>
          <a:noFill/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BFB609F4-6863-4595-A287-E5EEAA6A5C71}"/>
              </a:ext>
            </a:extLst>
          </p:cNvPr>
          <p:cNvSpPr/>
          <p:nvPr/>
        </p:nvSpPr>
        <p:spPr>
          <a:xfrm>
            <a:off x="2277987" y="2924944"/>
            <a:ext cx="2664295" cy="2520280"/>
          </a:xfrm>
          <a:prstGeom prst="ellipse">
            <a:avLst/>
          </a:prstGeom>
          <a:noFill/>
          <a:ln w="762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F5A41405-4428-4A7A-A064-D01FDCA3D756}"/>
              </a:ext>
            </a:extLst>
          </p:cNvPr>
          <p:cNvSpPr/>
          <p:nvPr/>
        </p:nvSpPr>
        <p:spPr>
          <a:xfrm>
            <a:off x="1629915" y="2348880"/>
            <a:ext cx="3960440" cy="3672408"/>
          </a:xfrm>
          <a:prstGeom prst="ellipse">
            <a:avLst/>
          </a:prstGeom>
          <a:noFill/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260D4DE2-D779-4DB1-A0CE-53899020FCC8}"/>
              </a:ext>
            </a:extLst>
          </p:cNvPr>
          <p:cNvSpPr/>
          <p:nvPr/>
        </p:nvSpPr>
        <p:spPr>
          <a:xfrm>
            <a:off x="1053852" y="1772816"/>
            <a:ext cx="5184576" cy="4882554"/>
          </a:xfrm>
          <a:prstGeom prst="ellipse">
            <a:avLst/>
          </a:prstGeom>
          <a:noFill/>
          <a:ln w="762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Owal 14">
            <a:extLst>
              <a:ext uri="{FF2B5EF4-FFF2-40B4-BE49-F238E27FC236}">
                <a16:creationId xmlns:a16="http://schemas.microsoft.com/office/drawing/2014/main" id="{78CC7B61-9D10-4E6A-A102-4A7B9C2D5E08}"/>
              </a:ext>
            </a:extLst>
          </p:cNvPr>
          <p:cNvSpPr/>
          <p:nvPr/>
        </p:nvSpPr>
        <p:spPr>
          <a:xfrm>
            <a:off x="1341883" y="2060848"/>
            <a:ext cx="4608512" cy="4320480"/>
          </a:xfrm>
          <a:prstGeom prst="ellipse">
            <a:avLst/>
          </a:prstGeom>
          <a:noFill/>
          <a:ln w="76200" cap="flat" cmpd="sng" algn="ctr">
            <a:solidFill>
              <a:schemeClr val="accent4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7" name="Łącznik prosty 6">
            <a:extLst>
              <a:ext uri="{FF2B5EF4-FFF2-40B4-BE49-F238E27FC236}">
                <a16:creationId xmlns:a16="http://schemas.microsoft.com/office/drawing/2014/main" id="{54CA8F8F-B77C-4A1B-835C-ADB748A4E7BC}"/>
              </a:ext>
            </a:extLst>
          </p:cNvPr>
          <p:cNvCxnSpPr>
            <a:cxnSpLocks/>
            <a:stCxn id="4" idx="7"/>
          </p:cNvCxnSpPr>
          <p:nvPr/>
        </p:nvCxnSpPr>
        <p:spPr>
          <a:xfrm flipV="1">
            <a:off x="3788347" y="2282591"/>
            <a:ext cx="2043842" cy="1724282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16">
            <a:extLst>
              <a:ext uri="{FF2B5EF4-FFF2-40B4-BE49-F238E27FC236}">
                <a16:creationId xmlns:a16="http://schemas.microsoft.com/office/drawing/2014/main" id="{551CA4D6-5116-4CF7-A07D-2A83A1102518}"/>
              </a:ext>
            </a:extLst>
          </p:cNvPr>
          <p:cNvCxnSpPr>
            <a:cxnSpLocks/>
            <a:endCxn id="54" idx="1"/>
          </p:cNvCxnSpPr>
          <p:nvPr/>
        </p:nvCxnSpPr>
        <p:spPr>
          <a:xfrm flipV="1">
            <a:off x="4212840" y="3523200"/>
            <a:ext cx="2915495" cy="358231"/>
          </a:xfrm>
          <a:prstGeom prst="line">
            <a:avLst/>
          </a:prstGeom>
          <a:ln w="25400">
            <a:solidFill>
              <a:srgbClr val="FF660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>
            <a:extLst>
              <a:ext uri="{FF2B5EF4-FFF2-40B4-BE49-F238E27FC236}">
                <a16:creationId xmlns:a16="http://schemas.microsoft.com/office/drawing/2014/main" id="{135B6BC3-9D61-4B0C-B70D-686DF8666F1F}"/>
              </a:ext>
            </a:extLst>
          </p:cNvPr>
          <p:cNvCxnSpPr>
            <a:cxnSpLocks/>
            <a:stCxn id="5" idx="6"/>
            <a:endCxn id="55" idx="1"/>
          </p:cNvCxnSpPr>
          <p:nvPr/>
        </p:nvCxnSpPr>
        <p:spPr>
          <a:xfrm flipV="1">
            <a:off x="4582243" y="4017307"/>
            <a:ext cx="2546092" cy="167777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Łącznik prosty 20">
            <a:extLst>
              <a:ext uri="{FF2B5EF4-FFF2-40B4-BE49-F238E27FC236}">
                <a16:creationId xmlns:a16="http://schemas.microsoft.com/office/drawing/2014/main" id="{220B69B6-42D4-4AD7-9BCD-D949C8881596}"/>
              </a:ext>
            </a:extLst>
          </p:cNvPr>
          <p:cNvCxnSpPr>
            <a:cxnSpLocks/>
            <a:endCxn id="56" idx="1"/>
          </p:cNvCxnSpPr>
          <p:nvPr/>
        </p:nvCxnSpPr>
        <p:spPr>
          <a:xfrm>
            <a:off x="4942282" y="4350818"/>
            <a:ext cx="2163857" cy="143976"/>
          </a:xfrm>
          <a:prstGeom prst="line">
            <a:avLst/>
          </a:prstGeom>
          <a:ln w="25400">
            <a:solidFill>
              <a:srgbClr val="0070C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y 23">
            <a:extLst>
              <a:ext uri="{FF2B5EF4-FFF2-40B4-BE49-F238E27FC236}">
                <a16:creationId xmlns:a16="http://schemas.microsoft.com/office/drawing/2014/main" id="{10D25C73-79A1-42FB-A503-839B082EA22A}"/>
              </a:ext>
            </a:extLst>
          </p:cNvPr>
          <p:cNvCxnSpPr>
            <a:cxnSpLocks/>
            <a:endCxn id="66" idx="1"/>
          </p:cNvCxnSpPr>
          <p:nvPr/>
        </p:nvCxnSpPr>
        <p:spPr>
          <a:xfrm>
            <a:off x="5180017" y="4634722"/>
            <a:ext cx="1948318" cy="339184"/>
          </a:xfrm>
          <a:prstGeom prst="line">
            <a:avLst/>
          </a:prstGeom>
          <a:ln w="25400">
            <a:solidFill>
              <a:srgbClr val="00B05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Łącznik prosty 30">
            <a:extLst>
              <a:ext uri="{FF2B5EF4-FFF2-40B4-BE49-F238E27FC236}">
                <a16:creationId xmlns:a16="http://schemas.microsoft.com/office/drawing/2014/main" id="{B102BEB9-72A6-41E0-A59E-3694D3ACB2CD}"/>
              </a:ext>
            </a:extLst>
          </p:cNvPr>
          <p:cNvCxnSpPr>
            <a:cxnSpLocks/>
            <a:endCxn id="67" idx="1"/>
          </p:cNvCxnSpPr>
          <p:nvPr/>
        </p:nvCxnSpPr>
        <p:spPr>
          <a:xfrm>
            <a:off x="5380842" y="5026661"/>
            <a:ext cx="1775472" cy="426725"/>
          </a:xfrm>
          <a:prstGeom prst="line">
            <a:avLst/>
          </a:prstGeom>
          <a:ln w="25400">
            <a:solidFill>
              <a:srgbClr val="FFFF0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Łącznik prosty 39">
            <a:extLst>
              <a:ext uri="{FF2B5EF4-FFF2-40B4-BE49-F238E27FC236}">
                <a16:creationId xmlns:a16="http://schemas.microsoft.com/office/drawing/2014/main" id="{124BE273-2442-403F-8414-05A564626019}"/>
              </a:ext>
            </a:extLst>
          </p:cNvPr>
          <p:cNvCxnSpPr>
            <a:cxnSpLocks/>
            <a:endCxn id="68" idx="1"/>
          </p:cNvCxnSpPr>
          <p:nvPr/>
        </p:nvCxnSpPr>
        <p:spPr>
          <a:xfrm>
            <a:off x="5590355" y="5379459"/>
            <a:ext cx="1565959" cy="532482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Łącznik prosty 42">
            <a:extLst>
              <a:ext uri="{FF2B5EF4-FFF2-40B4-BE49-F238E27FC236}">
                <a16:creationId xmlns:a16="http://schemas.microsoft.com/office/drawing/2014/main" id="{8B53E691-CA0F-4EB5-9581-7A6F74F8CFE9}"/>
              </a:ext>
            </a:extLst>
          </p:cNvPr>
          <p:cNvCxnSpPr>
            <a:cxnSpLocks/>
            <a:endCxn id="69" idx="1"/>
          </p:cNvCxnSpPr>
          <p:nvPr/>
        </p:nvCxnSpPr>
        <p:spPr>
          <a:xfrm>
            <a:off x="5697331" y="5694771"/>
            <a:ext cx="1458983" cy="696334"/>
          </a:xfrm>
          <a:prstGeom prst="line">
            <a:avLst/>
          </a:prstGeom>
          <a:ln w="25400">
            <a:solidFill>
              <a:srgbClr val="7030A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pole tekstowe 52">
            <a:extLst>
              <a:ext uri="{FF2B5EF4-FFF2-40B4-BE49-F238E27FC236}">
                <a16:creationId xmlns:a16="http://schemas.microsoft.com/office/drawing/2014/main" id="{A6A5D180-EF05-4CDA-89D4-013DD96F5969}"/>
              </a:ext>
            </a:extLst>
          </p:cNvPr>
          <p:cNvSpPr txBox="1"/>
          <p:nvPr/>
        </p:nvSpPr>
        <p:spPr>
          <a:xfrm>
            <a:off x="5922018" y="1809914"/>
            <a:ext cx="266481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/>
              <a:t>ATOMIC </a:t>
            </a:r>
            <a:br>
              <a:rPr lang="pl-PL" sz="2400" b="1" dirty="0"/>
            </a:br>
            <a:r>
              <a:rPr lang="pl-PL" sz="2400" b="1" dirty="0"/>
              <a:t>NUCLEUS</a:t>
            </a:r>
          </a:p>
        </p:txBody>
      </p:sp>
      <p:sp>
        <p:nvSpPr>
          <p:cNvPr id="54" name="pole tekstowe 53">
            <a:extLst>
              <a:ext uri="{FF2B5EF4-FFF2-40B4-BE49-F238E27FC236}">
                <a16:creationId xmlns:a16="http://schemas.microsoft.com/office/drawing/2014/main" id="{638A6DAC-487C-4D17-B87D-12D297E9CF0F}"/>
              </a:ext>
            </a:extLst>
          </p:cNvPr>
          <p:cNvSpPr txBox="1"/>
          <p:nvPr/>
        </p:nvSpPr>
        <p:spPr>
          <a:xfrm>
            <a:off x="7128335" y="3310834"/>
            <a:ext cx="410626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>
                <a:solidFill>
                  <a:srgbClr val="FF6600"/>
                </a:solidFill>
              </a:rPr>
              <a:t>„K”</a:t>
            </a:r>
          </a:p>
        </p:txBody>
      </p:sp>
      <p:sp>
        <p:nvSpPr>
          <p:cNvPr id="55" name="pole tekstowe 54">
            <a:extLst>
              <a:ext uri="{FF2B5EF4-FFF2-40B4-BE49-F238E27FC236}">
                <a16:creationId xmlns:a16="http://schemas.microsoft.com/office/drawing/2014/main" id="{B3708376-DCC8-43D7-B822-2BEFE6A093FF}"/>
              </a:ext>
            </a:extLst>
          </p:cNvPr>
          <p:cNvSpPr txBox="1"/>
          <p:nvPr/>
        </p:nvSpPr>
        <p:spPr>
          <a:xfrm>
            <a:off x="7128335" y="3804941"/>
            <a:ext cx="410626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>
                <a:solidFill>
                  <a:schemeClr val="accent5">
                    <a:lumMod val="75000"/>
                  </a:schemeClr>
                </a:solidFill>
              </a:rPr>
              <a:t> „L”</a:t>
            </a:r>
          </a:p>
        </p:txBody>
      </p:sp>
      <p:sp>
        <p:nvSpPr>
          <p:cNvPr id="56" name="pole tekstowe 55">
            <a:extLst>
              <a:ext uri="{FF2B5EF4-FFF2-40B4-BE49-F238E27FC236}">
                <a16:creationId xmlns:a16="http://schemas.microsoft.com/office/drawing/2014/main" id="{2A4BE98B-432F-4D6E-A89E-DFF2040CB809}"/>
              </a:ext>
            </a:extLst>
          </p:cNvPr>
          <p:cNvSpPr txBox="1"/>
          <p:nvPr/>
        </p:nvSpPr>
        <p:spPr>
          <a:xfrm>
            <a:off x="7106139" y="4282428"/>
            <a:ext cx="410626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>
                <a:solidFill>
                  <a:srgbClr val="0070C0"/>
                </a:solidFill>
              </a:rPr>
              <a:t>„M”</a:t>
            </a:r>
          </a:p>
        </p:txBody>
      </p:sp>
      <p:sp>
        <p:nvSpPr>
          <p:cNvPr id="66" name="pole tekstowe 65">
            <a:extLst>
              <a:ext uri="{FF2B5EF4-FFF2-40B4-BE49-F238E27FC236}">
                <a16:creationId xmlns:a16="http://schemas.microsoft.com/office/drawing/2014/main" id="{29CE8BD9-1C19-4DCC-B326-811551D3A206}"/>
              </a:ext>
            </a:extLst>
          </p:cNvPr>
          <p:cNvSpPr txBox="1"/>
          <p:nvPr/>
        </p:nvSpPr>
        <p:spPr>
          <a:xfrm>
            <a:off x="7128335" y="4761540"/>
            <a:ext cx="125030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>
                <a:solidFill>
                  <a:srgbClr val="00B050"/>
                </a:solidFill>
              </a:rPr>
              <a:t>„N”</a:t>
            </a:r>
          </a:p>
        </p:txBody>
      </p:sp>
      <p:sp>
        <p:nvSpPr>
          <p:cNvPr id="67" name="pole tekstowe 66">
            <a:extLst>
              <a:ext uri="{FF2B5EF4-FFF2-40B4-BE49-F238E27FC236}">
                <a16:creationId xmlns:a16="http://schemas.microsoft.com/office/drawing/2014/main" id="{DF6B6A3E-E96C-47DB-A597-126668F7E474}"/>
              </a:ext>
            </a:extLst>
          </p:cNvPr>
          <p:cNvSpPr txBox="1"/>
          <p:nvPr/>
        </p:nvSpPr>
        <p:spPr>
          <a:xfrm>
            <a:off x="7156314" y="5241020"/>
            <a:ext cx="410626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>
                <a:solidFill>
                  <a:srgbClr val="FFFF00"/>
                </a:solidFill>
              </a:rPr>
              <a:t>„O”</a:t>
            </a:r>
          </a:p>
        </p:txBody>
      </p:sp>
      <p:sp>
        <p:nvSpPr>
          <p:cNvPr id="68" name="pole tekstowe 67">
            <a:extLst>
              <a:ext uri="{FF2B5EF4-FFF2-40B4-BE49-F238E27FC236}">
                <a16:creationId xmlns:a16="http://schemas.microsoft.com/office/drawing/2014/main" id="{A3D54BCC-0ED3-4858-9BD0-F5D61C1F0A70}"/>
              </a:ext>
            </a:extLst>
          </p:cNvPr>
          <p:cNvSpPr txBox="1"/>
          <p:nvPr/>
        </p:nvSpPr>
        <p:spPr>
          <a:xfrm>
            <a:off x="7156314" y="5699575"/>
            <a:ext cx="410626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>
                <a:solidFill>
                  <a:schemeClr val="accent4">
                    <a:lumMod val="50000"/>
                  </a:schemeClr>
                </a:solidFill>
              </a:rPr>
              <a:t>„P”</a:t>
            </a:r>
          </a:p>
        </p:txBody>
      </p:sp>
      <p:sp>
        <p:nvSpPr>
          <p:cNvPr id="69" name="pole tekstowe 68">
            <a:extLst>
              <a:ext uri="{FF2B5EF4-FFF2-40B4-BE49-F238E27FC236}">
                <a16:creationId xmlns:a16="http://schemas.microsoft.com/office/drawing/2014/main" id="{02E951F7-B609-4627-B95F-E4D49D0D123D}"/>
              </a:ext>
            </a:extLst>
          </p:cNvPr>
          <p:cNvSpPr txBox="1"/>
          <p:nvPr/>
        </p:nvSpPr>
        <p:spPr>
          <a:xfrm>
            <a:off x="7156314" y="6178739"/>
            <a:ext cx="410626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>
                <a:solidFill>
                  <a:srgbClr val="7030A0"/>
                </a:solidFill>
              </a:rPr>
              <a:t>„Q”</a:t>
            </a:r>
          </a:p>
        </p:txBody>
      </p:sp>
      <p:sp>
        <p:nvSpPr>
          <p:cNvPr id="84" name="pole tekstowe 83">
            <a:extLst>
              <a:ext uri="{FF2B5EF4-FFF2-40B4-BE49-F238E27FC236}">
                <a16:creationId xmlns:a16="http://schemas.microsoft.com/office/drawing/2014/main" id="{2125509A-19C5-404E-8491-95AD5D200758}"/>
              </a:ext>
            </a:extLst>
          </p:cNvPr>
          <p:cNvSpPr txBox="1"/>
          <p:nvPr/>
        </p:nvSpPr>
        <p:spPr>
          <a:xfrm>
            <a:off x="7638159" y="1713172"/>
            <a:ext cx="456442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000" dirty="0"/>
              <a:t>The central part of the atom. </a:t>
            </a:r>
            <a:br>
              <a:rPr lang="pl-PL" sz="2000" dirty="0"/>
            </a:br>
            <a:r>
              <a:rPr lang="pl-PL" sz="2000" dirty="0" err="1"/>
              <a:t>There</a:t>
            </a:r>
            <a:r>
              <a:rPr lang="pl-PL" sz="2000" dirty="0"/>
              <a:t> </a:t>
            </a:r>
            <a:r>
              <a:rPr lang="pl-PL" sz="2000" dirty="0" err="1"/>
              <a:t>are</a:t>
            </a:r>
            <a:r>
              <a:rPr lang="pl-PL" sz="2000" dirty="0"/>
              <a:t> </a:t>
            </a:r>
            <a:r>
              <a:rPr lang="pl-PL" sz="2000" b="1" dirty="0" err="1">
                <a:solidFill>
                  <a:srgbClr val="FFFF00"/>
                </a:solidFill>
              </a:rPr>
              <a:t>nucleons</a:t>
            </a:r>
            <a:r>
              <a:rPr lang="pl-PL" sz="2000" dirty="0"/>
              <a:t> (</a:t>
            </a:r>
            <a:r>
              <a:rPr lang="pl-PL" sz="2000" b="1" dirty="0" err="1">
                <a:solidFill>
                  <a:srgbClr val="0070C0"/>
                </a:solidFill>
              </a:rPr>
              <a:t>protons</a:t>
            </a:r>
            <a:r>
              <a:rPr lang="pl-PL" sz="2000" dirty="0"/>
              <a:t> + </a:t>
            </a:r>
            <a:r>
              <a:rPr lang="pl-PL" sz="2000" b="1" dirty="0" err="1">
                <a:solidFill>
                  <a:srgbClr val="00B050"/>
                </a:solidFill>
              </a:rPr>
              <a:t>neutrons</a:t>
            </a:r>
            <a:r>
              <a:rPr lang="pl-PL" sz="2000" dirty="0"/>
              <a:t>). </a:t>
            </a:r>
            <a:br>
              <a:rPr lang="pl-PL" sz="2000" dirty="0"/>
            </a:br>
            <a:r>
              <a:rPr lang="pl-PL" sz="2000" dirty="0" err="1"/>
              <a:t>Responsible</a:t>
            </a:r>
            <a:r>
              <a:rPr lang="pl-PL" sz="2000" dirty="0"/>
              <a:t> for the </a:t>
            </a:r>
            <a:r>
              <a:rPr lang="pl-PL" sz="2000" dirty="0" err="1"/>
              <a:t>atom’s</a:t>
            </a:r>
            <a:r>
              <a:rPr lang="pl-PL" sz="2000" dirty="0"/>
              <a:t> </a:t>
            </a:r>
            <a:r>
              <a:rPr lang="pl-PL" sz="2000" dirty="0" err="1"/>
              <a:t>weight</a:t>
            </a:r>
            <a:r>
              <a:rPr lang="pl-PL" sz="2000" dirty="0"/>
              <a:t>.</a:t>
            </a:r>
            <a:br>
              <a:rPr lang="pl-PL" dirty="0"/>
            </a:br>
            <a:endParaRPr lang="pl-PL" dirty="0"/>
          </a:p>
        </p:txBody>
      </p:sp>
      <p:sp>
        <p:nvSpPr>
          <p:cNvPr id="87" name="Nawias klamrowy zamykający 86">
            <a:extLst>
              <a:ext uri="{FF2B5EF4-FFF2-40B4-BE49-F238E27FC236}">
                <a16:creationId xmlns:a16="http://schemas.microsoft.com/office/drawing/2014/main" id="{846537A9-8427-4D9F-9267-BE81A815EDF7}"/>
              </a:ext>
            </a:extLst>
          </p:cNvPr>
          <p:cNvSpPr/>
          <p:nvPr/>
        </p:nvSpPr>
        <p:spPr>
          <a:xfrm>
            <a:off x="7820795" y="3310834"/>
            <a:ext cx="360042" cy="3292637"/>
          </a:xfrm>
          <a:prstGeom prst="rightBrac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8" name="pole tekstowe 87">
            <a:extLst>
              <a:ext uri="{FF2B5EF4-FFF2-40B4-BE49-F238E27FC236}">
                <a16:creationId xmlns:a16="http://schemas.microsoft.com/office/drawing/2014/main" id="{4421A132-4658-4E60-944A-C845A796FF58}"/>
              </a:ext>
            </a:extLst>
          </p:cNvPr>
          <p:cNvSpPr txBox="1"/>
          <p:nvPr/>
        </p:nvSpPr>
        <p:spPr>
          <a:xfrm>
            <a:off x="8586830" y="3969376"/>
            <a:ext cx="3312252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000" dirty="0" err="1"/>
              <a:t>There</a:t>
            </a:r>
            <a:r>
              <a:rPr lang="pl-PL" sz="2000" dirty="0"/>
              <a:t> </a:t>
            </a:r>
            <a:r>
              <a:rPr lang="pl-PL" sz="2000" dirty="0" err="1"/>
              <a:t>are</a:t>
            </a:r>
            <a:r>
              <a:rPr lang="pl-PL" sz="2000" dirty="0"/>
              <a:t> </a:t>
            </a:r>
            <a:r>
              <a:rPr lang="pl-PL" sz="2000" dirty="0" err="1"/>
              <a:t>seven</a:t>
            </a:r>
            <a:r>
              <a:rPr lang="pl-PL" sz="2000" dirty="0"/>
              <a:t> of </a:t>
            </a:r>
            <a:r>
              <a:rPr lang="pl-PL" sz="2000" dirty="0" err="1"/>
              <a:t>them</a:t>
            </a:r>
            <a:r>
              <a:rPr lang="pl-PL" sz="2000" dirty="0"/>
              <a:t>. </a:t>
            </a:r>
          </a:p>
          <a:p>
            <a:pPr>
              <a:lnSpc>
                <a:spcPct val="90000"/>
              </a:lnSpc>
            </a:pPr>
            <a:endParaRPr lang="pl-PL" sz="2000" dirty="0"/>
          </a:p>
          <a:p>
            <a:pPr>
              <a:lnSpc>
                <a:spcPct val="90000"/>
              </a:lnSpc>
            </a:pPr>
            <a:r>
              <a:rPr lang="pl-PL" sz="2000" dirty="0" err="1"/>
              <a:t>Around</a:t>
            </a:r>
            <a:r>
              <a:rPr lang="pl-PL" sz="2000" dirty="0"/>
              <a:t> the atom </a:t>
            </a:r>
            <a:r>
              <a:rPr lang="pl-PL" sz="2000" dirty="0" err="1"/>
              <a:t>core</a:t>
            </a:r>
            <a:endParaRPr lang="pl-PL" sz="2000" dirty="0"/>
          </a:p>
          <a:p>
            <a:pPr>
              <a:lnSpc>
                <a:spcPct val="90000"/>
              </a:lnSpc>
            </a:pPr>
            <a:endParaRPr lang="pl-PL" sz="2000" dirty="0"/>
          </a:p>
          <a:p>
            <a:pPr>
              <a:lnSpc>
                <a:spcPct val="90000"/>
              </a:lnSpc>
            </a:pPr>
            <a:r>
              <a:rPr lang="pl-PL" sz="2000" dirty="0" err="1"/>
              <a:t>There</a:t>
            </a:r>
            <a:r>
              <a:rPr lang="pl-PL" sz="2000" dirty="0"/>
              <a:t> </a:t>
            </a:r>
            <a:r>
              <a:rPr lang="pl-PL" sz="2000" dirty="0" err="1"/>
              <a:t>are</a:t>
            </a:r>
            <a:r>
              <a:rPr lang="pl-PL" sz="2000" dirty="0"/>
              <a:t> </a:t>
            </a:r>
            <a:r>
              <a:rPr lang="pl-PL" sz="2000" dirty="0" err="1"/>
              <a:t>only</a:t>
            </a:r>
            <a:r>
              <a:rPr lang="pl-PL" sz="2000" dirty="0"/>
              <a:t> </a:t>
            </a:r>
            <a:r>
              <a:rPr lang="pl-PL" sz="2000" dirty="0" err="1">
                <a:solidFill>
                  <a:srgbClr val="FF0000"/>
                </a:solidFill>
              </a:rPr>
              <a:t>electrones</a:t>
            </a:r>
            <a:r>
              <a:rPr lang="pl-PL" sz="2000" dirty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endParaRPr lang="pl-PL"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dirty="0"/>
              <a:t>We call them alphabetically starting from K</a:t>
            </a:r>
            <a:br>
              <a:rPr lang="pl-PL" sz="2000" dirty="0"/>
            </a:br>
            <a:endParaRPr lang="pl-PL" sz="2000" dirty="0"/>
          </a:p>
        </p:txBody>
      </p:sp>
      <p:sp>
        <p:nvSpPr>
          <p:cNvPr id="99" name="pole tekstowe 98">
            <a:extLst>
              <a:ext uri="{FF2B5EF4-FFF2-40B4-BE49-F238E27FC236}">
                <a16:creationId xmlns:a16="http://schemas.microsoft.com/office/drawing/2014/main" id="{80988D0F-567F-4543-BE1B-7AF7CCDA1FBE}"/>
              </a:ext>
            </a:extLst>
          </p:cNvPr>
          <p:cNvSpPr txBox="1"/>
          <p:nvPr/>
        </p:nvSpPr>
        <p:spPr>
          <a:xfrm>
            <a:off x="8178911" y="3258643"/>
            <a:ext cx="3815131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400" b="1" dirty="0"/>
              <a:t>ELECTRON SHELLS</a:t>
            </a:r>
            <a:br>
              <a:rPr lang="pl-PL" dirty="0"/>
            </a:br>
            <a:endParaRPr lang="pl-PL" dirty="0"/>
          </a:p>
        </p:txBody>
      </p:sp>
      <p:sp>
        <p:nvSpPr>
          <p:cNvPr id="102" name="Nawias klamrowy zamykający 101">
            <a:extLst>
              <a:ext uri="{FF2B5EF4-FFF2-40B4-BE49-F238E27FC236}">
                <a16:creationId xmlns:a16="http://schemas.microsoft.com/office/drawing/2014/main" id="{3017B16A-63EC-4033-8EFD-B8014FDE585E}"/>
              </a:ext>
            </a:extLst>
          </p:cNvPr>
          <p:cNvSpPr/>
          <p:nvPr/>
        </p:nvSpPr>
        <p:spPr>
          <a:xfrm>
            <a:off x="7387681" y="1713172"/>
            <a:ext cx="254302" cy="870247"/>
          </a:xfrm>
          <a:prstGeom prst="rightBrac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Rectangle 5">
            <a:extLst>
              <a:ext uri="{FF2B5EF4-FFF2-40B4-BE49-F238E27FC236}">
                <a16:creationId xmlns:a16="http://schemas.microsoft.com/office/drawing/2014/main" id="{423CB88D-A5F6-9DBF-C31F-3F4FED3EA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30313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dirty="0" err="1"/>
              <a:t>Elementary</a:t>
            </a:r>
            <a:r>
              <a:rPr lang="pl-PL" dirty="0"/>
              <a:t> </a:t>
            </a:r>
            <a:r>
              <a:rPr lang="pl-PL" dirty="0" err="1"/>
              <a:t>particles</a:t>
            </a:r>
            <a:endParaRPr lang="pl-P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ole tekstowe 3">
                <a:extLst>
                  <a:ext uri="{FF2B5EF4-FFF2-40B4-BE49-F238E27FC236}">
                    <a16:creationId xmlns:a16="http://schemas.microsoft.com/office/drawing/2014/main" id="{07AB5C30-9A09-4CB4-8256-FAFB8896DD0D}"/>
                  </a:ext>
                </a:extLst>
              </p:cNvPr>
              <p:cNvSpPr txBox="1"/>
              <p:nvPr/>
            </p:nvSpPr>
            <p:spPr>
              <a:xfrm>
                <a:off x="873832" y="1772816"/>
                <a:ext cx="10441160" cy="31606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90000"/>
                  </a:lnSpc>
                </a:pPr>
                <a:endParaRPr lang="pl-PL" dirty="0"/>
              </a:p>
              <a:p>
                <a:pPr algn="just">
                  <a:lnSpc>
                    <a:spcPct val="90000"/>
                  </a:lnSpc>
                </a:pPr>
                <a:r>
                  <a:rPr lang="pl-PL" sz="2400" b="1" dirty="0">
                    <a:solidFill>
                      <a:srgbClr val="0070C0"/>
                    </a:solidFill>
                  </a:rPr>
                  <a:t>PROTON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l-PL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e>
                      <m:sup>
                        <m:r>
                          <a:rPr lang="pl-PL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pl-PL" sz="2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sz="2400" b="1" dirty="0">
                    <a:solidFill>
                      <a:srgbClr val="0070C0"/>
                    </a:solidFill>
                  </a:rPr>
                  <a:t> </a:t>
                </a:r>
                <a:r>
                  <a:rPr lang="pl-PL" sz="2400" dirty="0"/>
                  <a:t>– </a:t>
                </a:r>
                <a:r>
                  <a:rPr lang="en-US" sz="2400" dirty="0"/>
                  <a:t>The fundamental particle of the atomic </a:t>
                </a:r>
                <a:r>
                  <a:rPr lang="pl-PL" sz="2400" dirty="0" err="1"/>
                  <a:t>nucleus</a:t>
                </a:r>
                <a:r>
                  <a:rPr lang="pl-PL" sz="2400" dirty="0"/>
                  <a:t> </a:t>
                </a:r>
                <a:r>
                  <a:rPr lang="pl-PL" sz="2400" dirty="0" err="1"/>
                  <a:t>that</a:t>
                </a:r>
                <a:r>
                  <a:rPr lang="en-US" sz="2400" dirty="0"/>
                  <a:t> has </a:t>
                </a:r>
                <a:br>
                  <a:rPr lang="pl-PL" sz="2400" dirty="0"/>
                </a:br>
                <a:r>
                  <a:rPr lang="en-US" sz="2400" dirty="0"/>
                  <a:t>a </a:t>
                </a:r>
                <a:r>
                  <a:rPr lang="en-US" sz="2400" b="1" dirty="0">
                    <a:solidFill>
                      <a:srgbClr val="FFFF00"/>
                    </a:solidFill>
                  </a:rPr>
                  <a:t>positive charge </a:t>
                </a:r>
                <a:r>
                  <a:rPr lang="en-US" sz="2400" dirty="0"/>
                  <a:t>( 1+ ). The approximate mass of a proton is 1𝑢.</a:t>
                </a:r>
                <a:endParaRPr lang="pl-PL" sz="2400" dirty="0"/>
              </a:p>
              <a:p>
                <a:pPr algn="just">
                  <a:lnSpc>
                    <a:spcPct val="90000"/>
                  </a:lnSpc>
                </a:pPr>
                <a:endParaRPr lang="pl-PL" sz="2400" dirty="0"/>
              </a:p>
              <a:p>
                <a:pPr algn="just">
                  <a:lnSpc>
                    <a:spcPct val="90000"/>
                  </a:lnSpc>
                </a:pPr>
                <a:r>
                  <a:rPr lang="pl-PL" sz="2400" b="1" dirty="0">
                    <a:solidFill>
                      <a:srgbClr val="00B050"/>
                    </a:solidFill>
                  </a:rPr>
                  <a:t>NEUTRON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24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24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l-PL" sz="24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pl-PL" sz="24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pl-PL" sz="24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sz="2400" b="1" dirty="0">
                    <a:solidFill>
                      <a:srgbClr val="00B050"/>
                    </a:solidFill>
                  </a:rPr>
                  <a:t> </a:t>
                </a:r>
                <a:r>
                  <a:rPr lang="pl-PL" sz="2400" dirty="0"/>
                  <a:t>– </a:t>
                </a:r>
                <a:r>
                  <a:rPr lang="en-US" sz="2400" dirty="0"/>
                  <a:t>The fundamental particle of the atomic </a:t>
                </a:r>
                <a:r>
                  <a:rPr lang="pl-PL" sz="2400" dirty="0" err="1"/>
                  <a:t>nucleus</a:t>
                </a:r>
                <a:r>
                  <a:rPr lang="pl-PL" sz="2400" dirty="0"/>
                  <a:t> </a:t>
                </a:r>
                <a:r>
                  <a:rPr lang="pl-PL" sz="2400" dirty="0" err="1"/>
                  <a:t>that</a:t>
                </a:r>
                <a:r>
                  <a:rPr lang="en-US" sz="2400" dirty="0"/>
                  <a:t> has </a:t>
                </a:r>
                <a:br>
                  <a:rPr lang="pl-PL" sz="2400" dirty="0"/>
                </a:br>
                <a:r>
                  <a:rPr lang="pl-PL" sz="2400" b="1" dirty="0">
                    <a:solidFill>
                      <a:srgbClr val="FFFF00"/>
                    </a:solidFill>
                  </a:rPr>
                  <a:t>no</a:t>
                </a:r>
                <a:r>
                  <a:rPr lang="en-US" sz="2400" dirty="0"/>
                  <a:t> </a:t>
                </a:r>
                <a:r>
                  <a:rPr lang="en-US" sz="2400" b="1" dirty="0">
                    <a:solidFill>
                      <a:srgbClr val="FFFF00"/>
                    </a:solidFill>
                  </a:rPr>
                  <a:t>charge </a:t>
                </a:r>
                <a:r>
                  <a:rPr lang="en-US" sz="2400" dirty="0"/>
                  <a:t>( </a:t>
                </a:r>
                <a:r>
                  <a:rPr lang="pl-PL" sz="2400" dirty="0"/>
                  <a:t>O</a:t>
                </a:r>
                <a:r>
                  <a:rPr lang="en-US" sz="2400" dirty="0"/>
                  <a:t> ). The approximate mass of a </a:t>
                </a:r>
                <a:r>
                  <a:rPr lang="pl-PL" sz="2400" dirty="0"/>
                  <a:t>neutron</a:t>
                </a:r>
                <a:r>
                  <a:rPr lang="en-US" sz="2400" dirty="0"/>
                  <a:t> is 1𝑢.</a:t>
                </a:r>
                <a:endParaRPr lang="pl-PL" sz="2400" dirty="0"/>
              </a:p>
              <a:p>
                <a:pPr algn="just">
                  <a:lnSpc>
                    <a:spcPct val="90000"/>
                  </a:lnSpc>
                </a:pPr>
                <a:endParaRPr lang="pl-PL" sz="2400" dirty="0"/>
              </a:p>
              <a:p>
                <a:pPr algn="just">
                  <a:lnSpc>
                    <a:spcPct val="90000"/>
                  </a:lnSpc>
                </a:pPr>
                <a:r>
                  <a:rPr lang="pl-PL" sz="2400" b="1" dirty="0">
                    <a:solidFill>
                      <a:schemeClr val="accent5">
                        <a:lumMod val="75000"/>
                      </a:schemeClr>
                    </a:solidFill>
                  </a:rPr>
                  <a:t>ELECTRON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2400" b="1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2400" b="1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l-PL" sz="2400" b="1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pl-PL" sz="2400" b="1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  <m:r>
                      <a:rPr lang="pl-PL" sz="2400" b="1" i="1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sz="2400" b="1" dirty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pl-PL" sz="2400" dirty="0"/>
                  <a:t>– </a:t>
                </a:r>
                <a:r>
                  <a:rPr lang="en-US" sz="2400" dirty="0"/>
                  <a:t>The fundamental particle of the atomic </a:t>
                </a:r>
                <a:r>
                  <a:rPr lang="pl-PL" sz="2400" dirty="0" err="1"/>
                  <a:t>nucleus</a:t>
                </a:r>
                <a:r>
                  <a:rPr lang="pl-PL" sz="2400" dirty="0"/>
                  <a:t> </a:t>
                </a:r>
                <a:r>
                  <a:rPr lang="pl-PL" sz="2400" dirty="0" err="1"/>
                  <a:t>that</a:t>
                </a:r>
                <a:r>
                  <a:rPr lang="en-US" sz="2400" dirty="0"/>
                  <a:t> has </a:t>
                </a:r>
                <a:br>
                  <a:rPr lang="pl-PL" sz="2400" dirty="0"/>
                </a:br>
                <a:r>
                  <a:rPr lang="en-US" sz="2400" dirty="0"/>
                  <a:t>a </a:t>
                </a:r>
                <a:r>
                  <a:rPr lang="pl-PL" sz="2400" b="1" dirty="0" err="1">
                    <a:solidFill>
                      <a:srgbClr val="FFFF00"/>
                    </a:solidFill>
                  </a:rPr>
                  <a:t>negative</a:t>
                </a:r>
                <a:r>
                  <a:rPr lang="en-US" sz="2400" b="1" dirty="0">
                    <a:solidFill>
                      <a:srgbClr val="FFFF00"/>
                    </a:solidFill>
                  </a:rPr>
                  <a:t> charge </a:t>
                </a:r>
                <a:r>
                  <a:rPr lang="en-US" sz="2400" dirty="0"/>
                  <a:t>( 1</a:t>
                </a:r>
                <a:r>
                  <a:rPr lang="pl-PL" sz="2400" dirty="0"/>
                  <a:t>-</a:t>
                </a:r>
                <a:r>
                  <a:rPr lang="en-US" sz="2400" dirty="0"/>
                  <a:t> ). The approximate mass of a </a:t>
                </a:r>
                <a:r>
                  <a:rPr lang="pl-PL" sz="2400" dirty="0" err="1"/>
                  <a:t>electrone</a:t>
                </a:r>
                <a:r>
                  <a:rPr lang="en-US" sz="2400" dirty="0"/>
                  <a:t>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l-PL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l-PL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pl-PL" sz="2400" b="0" i="1" smtClean="0">
                            <a:latin typeface="Cambria Math" panose="02040503050406030204" pitchFamily="18" charset="0"/>
                          </a:rPr>
                          <m:t>1840</m:t>
                        </m:r>
                      </m:den>
                    </m:f>
                    <m:r>
                      <a:rPr lang="pl-PL" sz="2400" i="1">
                        <a:latin typeface="Cambria Math" panose="02040503050406030204" pitchFamily="18" charset="0"/>
                      </a:rPr>
                      <m:t>𝑢</m:t>
                    </m:r>
                    <m:r>
                      <a:rPr lang="pl-PL" sz="240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pl-PL" sz="2400" dirty="0"/>
              </a:p>
            </p:txBody>
          </p:sp>
        </mc:Choice>
        <mc:Fallback xmlns="">
          <p:sp>
            <p:nvSpPr>
              <p:cNvPr id="4" name="pole tekstowe 3">
                <a:extLst>
                  <a:ext uri="{FF2B5EF4-FFF2-40B4-BE49-F238E27FC236}">
                    <a16:creationId xmlns:a16="http://schemas.microsoft.com/office/drawing/2014/main" id="{07AB5C30-9A09-4CB4-8256-FAFB8896DD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832" y="1772816"/>
                <a:ext cx="10441160" cy="3160673"/>
              </a:xfrm>
              <a:prstGeom prst="rect">
                <a:avLst/>
              </a:prstGeom>
              <a:blipFill>
                <a:blip r:embed="rId3"/>
                <a:stretch>
                  <a:fillRect l="-876" r="-934" b="-115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pole tekstowe 64">
                <a:extLst>
                  <a:ext uri="{FF2B5EF4-FFF2-40B4-BE49-F238E27FC236}">
                    <a16:creationId xmlns:a16="http://schemas.microsoft.com/office/drawing/2014/main" id="{C3270925-5E08-4219-883A-FA45556369AA}"/>
                  </a:ext>
                </a:extLst>
              </p:cNvPr>
              <p:cNvSpPr txBox="1"/>
              <p:nvPr/>
            </p:nvSpPr>
            <p:spPr>
              <a:xfrm>
                <a:off x="913137" y="5317975"/>
                <a:ext cx="2808312" cy="116679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endParaRPr lang="pl-PL" sz="1800" b="1" i="1" dirty="0">
                  <a:solidFill>
                    <a:srgbClr val="FFFF00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l-PL" sz="1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l-PL" sz="1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l-PL" sz="1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𝟏𝟖𝟒𝟎</m:t>
                          </m:r>
                        </m:den>
                      </m:f>
                      <m:r>
                        <a:rPr lang="pl-PL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pl-PL" b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l-PL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pl-PL" b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pl-PL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𝟎𝟎𝟎𝟓𝟒𝟑</m:t>
                      </m:r>
                      <m:r>
                        <a:rPr lang="pl-PL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l-PL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𝒖</m:t>
                      </m:r>
                    </m:oMath>
                  </m:oMathPara>
                </a14:m>
                <a:endParaRPr lang="pl-PL" b="1" dirty="0"/>
              </a:p>
              <a:p>
                <a:endParaRPr lang="pl-PL" b="1" dirty="0"/>
              </a:p>
            </p:txBody>
          </p:sp>
        </mc:Choice>
        <mc:Fallback xmlns="">
          <p:sp>
            <p:nvSpPr>
              <p:cNvPr id="65" name="pole tekstowe 64">
                <a:extLst>
                  <a:ext uri="{FF2B5EF4-FFF2-40B4-BE49-F238E27FC236}">
                    <a16:creationId xmlns:a16="http://schemas.microsoft.com/office/drawing/2014/main" id="{C3270925-5E08-4219-883A-FA4555636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137" y="5317975"/>
                <a:ext cx="2808312" cy="11667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pole tekstowe 65">
            <a:extLst>
              <a:ext uri="{FF2B5EF4-FFF2-40B4-BE49-F238E27FC236}">
                <a16:creationId xmlns:a16="http://schemas.microsoft.com/office/drawing/2014/main" id="{F3B1439A-9159-4E49-9BAD-16B9BE8EC944}"/>
              </a:ext>
            </a:extLst>
          </p:cNvPr>
          <p:cNvSpPr txBox="1"/>
          <p:nvPr/>
        </p:nvSpPr>
        <p:spPr>
          <a:xfrm>
            <a:off x="4510236" y="5301208"/>
            <a:ext cx="6804756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FFFF00"/>
                </a:solidFill>
              </a:rPr>
              <a:t>Note that the mass of an electron is very small. Therefore, it does not significantly contribute to the mass of the entire atom.</a:t>
            </a:r>
            <a:endParaRPr lang="pl-PL" sz="2400" dirty="0">
              <a:solidFill>
                <a:srgbClr val="FFFF00"/>
              </a:solidFill>
            </a:endParaRPr>
          </a:p>
        </p:txBody>
      </p:sp>
      <p:sp>
        <p:nvSpPr>
          <p:cNvPr id="6" name="Nawias klamrowy zamykający 5">
            <a:extLst>
              <a:ext uri="{FF2B5EF4-FFF2-40B4-BE49-F238E27FC236}">
                <a16:creationId xmlns:a16="http://schemas.microsoft.com/office/drawing/2014/main" id="{924C7FAB-6309-423E-88FB-AE0F8126A45C}"/>
              </a:ext>
            </a:extLst>
          </p:cNvPr>
          <p:cNvSpPr/>
          <p:nvPr/>
        </p:nvSpPr>
        <p:spPr>
          <a:xfrm>
            <a:off x="4006180" y="5387131"/>
            <a:ext cx="216024" cy="1028485"/>
          </a:xfrm>
          <a:prstGeom prst="rightBrac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926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972598" cy="1020762"/>
          </a:xfrm>
        </p:spPr>
        <p:txBody>
          <a:bodyPr rtlCol="0"/>
          <a:lstStyle/>
          <a:p>
            <a:pPr rtl="0"/>
            <a:r>
              <a:rPr lang="pl-PL" dirty="0"/>
              <a:t>H</a:t>
            </a:r>
            <a:r>
              <a:rPr lang="en-US" dirty="0"/>
              <a:t>ow many electrons can</a:t>
            </a:r>
            <a:r>
              <a:rPr lang="pl-PL" dirty="0"/>
              <a:t> be</a:t>
            </a:r>
            <a:r>
              <a:rPr lang="en-US" dirty="0"/>
              <a:t> hold</a:t>
            </a:r>
            <a:r>
              <a:rPr lang="pl-PL" dirty="0"/>
              <a:t> on a </a:t>
            </a:r>
            <a:r>
              <a:rPr lang="pl-PL" dirty="0" err="1"/>
              <a:t>shell</a:t>
            </a:r>
            <a:r>
              <a:rPr lang="en-US" dirty="0"/>
              <a:t>?</a:t>
            </a:r>
            <a:endParaRPr lang="pl-PL" dirty="0"/>
          </a:p>
        </p:txBody>
      </p:sp>
      <p:sp>
        <p:nvSpPr>
          <p:cNvPr id="3" name="Owal 2">
            <a:extLst>
              <a:ext uri="{FF2B5EF4-FFF2-40B4-BE49-F238E27FC236}">
                <a16:creationId xmlns:a16="http://schemas.microsoft.com/office/drawing/2014/main" id="{8A43121A-EEEA-4CC9-A344-129B0B6F01EF}"/>
              </a:ext>
            </a:extLst>
          </p:cNvPr>
          <p:cNvSpPr/>
          <p:nvPr/>
        </p:nvSpPr>
        <p:spPr>
          <a:xfrm>
            <a:off x="822996" y="2513170"/>
            <a:ext cx="1762759" cy="172819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Łuk 1">
            <a:extLst>
              <a:ext uri="{FF2B5EF4-FFF2-40B4-BE49-F238E27FC236}">
                <a16:creationId xmlns:a16="http://schemas.microsoft.com/office/drawing/2014/main" id="{163549E6-3D9F-4496-B399-EF64C297A637}"/>
              </a:ext>
            </a:extLst>
          </p:cNvPr>
          <p:cNvSpPr/>
          <p:nvPr/>
        </p:nvSpPr>
        <p:spPr>
          <a:xfrm rot="2448737">
            <a:off x="32802" y="1683773"/>
            <a:ext cx="3621528" cy="3951872"/>
          </a:xfrm>
          <a:prstGeom prst="arc">
            <a:avLst/>
          </a:prstGeom>
          <a:ln w="57150">
            <a:solidFill>
              <a:srgbClr val="FF660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Łuk 13">
            <a:extLst>
              <a:ext uri="{FF2B5EF4-FFF2-40B4-BE49-F238E27FC236}">
                <a16:creationId xmlns:a16="http://schemas.microsoft.com/office/drawing/2014/main" id="{AB48C007-5763-46FD-80EC-3462DB6CE6B1}"/>
              </a:ext>
            </a:extLst>
          </p:cNvPr>
          <p:cNvSpPr/>
          <p:nvPr/>
        </p:nvSpPr>
        <p:spPr>
          <a:xfrm rot="2448737">
            <a:off x="1016176" y="1639419"/>
            <a:ext cx="3621528" cy="3951872"/>
          </a:xfrm>
          <a:prstGeom prst="arc">
            <a:avLst/>
          </a:prstGeom>
          <a:ln w="57150">
            <a:solidFill>
              <a:schemeClr val="accent5">
                <a:lumMod val="7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Łuk 14">
            <a:extLst>
              <a:ext uri="{FF2B5EF4-FFF2-40B4-BE49-F238E27FC236}">
                <a16:creationId xmlns:a16="http://schemas.microsoft.com/office/drawing/2014/main" id="{056C8552-22D7-4648-8F98-2038CDA2A155}"/>
              </a:ext>
            </a:extLst>
          </p:cNvPr>
          <p:cNvSpPr/>
          <p:nvPr/>
        </p:nvSpPr>
        <p:spPr>
          <a:xfrm rot="2448737">
            <a:off x="1910744" y="1624204"/>
            <a:ext cx="3621528" cy="3951872"/>
          </a:xfrm>
          <a:prstGeom prst="arc">
            <a:avLst/>
          </a:prstGeom>
          <a:ln w="57150">
            <a:solidFill>
              <a:srgbClr val="0070C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Łuk 15">
            <a:extLst>
              <a:ext uri="{FF2B5EF4-FFF2-40B4-BE49-F238E27FC236}">
                <a16:creationId xmlns:a16="http://schemas.microsoft.com/office/drawing/2014/main" id="{588DA217-A198-4D44-A32F-BA07324B22B2}"/>
              </a:ext>
            </a:extLst>
          </p:cNvPr>
          <p:cNvSpPr/>
          <p:nvPr/>
        </p:nvSpPr>
        <p:spPr>
          <a:xfrm rot="2448737">
            <a:off x="2728894" y="1624000"/>
            <a:ext cx="3621528" cy="3951872"/>
          </a:xfrm>
          <a:prstGeom prst="arc">
            <a:avLst/>
          </a:prstGeom>
          <a:ln w="57150">
            <a:solidFill>
              <a:srgbClr val="00B05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Łuk 16">
            <a:extLst>
              <a:ext uri="{FF2B5EF4-FFF2-40B4-BE49-F238E27FC236}">
                <a16:creationId xmlns:a16="http://schemas.microsoft.com/office/drawing/2014/main" id="{1EEA50E8-A39B-4749-B2E0-849D3E822811}"/>
              </a:ext>
            </a:extLst>
          </p:cNvPr>
          <p:cNvSpPr/>
          <p:nvPr/>
        </p:nvSpPr>
        <p:spPr>
          <a:xfrm rot="2448737">
            <a:off x="3617217" y="1639419"/>
            <a:ext cx="3621528" cy="3951872"/>
          </a:xfrm>
          <a:prstGeom prst="arc">
            <a:avLst/>
          </a:prstGeom>
          <a:ln w="57150">
            <a:solidFill>
              <a:srgbClr val="FFFF0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Łuk 17">
            <a:extLst>
              <a:ext uri="{FF2B5EF4-FFF2-40B4-BE49-F238E27FC236}">
                <a16:creationId xmlns:a16="http://schemas.microsoft.com/office/drawing/2014/main" id="{B6D679CC-EE8D-4948-800E-CA19A6AF7CC6}"/>
              </a:ext>
            </a:extLst>
          </p:cNvPr>
          <p:cNvSpPr/>
          <p:nvPr/>
        </p:nvSpPr>
        <p:spPr>
          <a:xfrm rot="2448737">
            <a:off x="4516386" y="1626841"/>
            <a:ext cx="3621528" cy="3951872"/>
          </a:xfrm>
          <a:prstGeom prst="arc">
            <a:avLst/>
          </a:prstGeom>
          <a:ln w="57150">
            <a:solidFill>
              <a:schemeClr val="accent4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Łuk 18">
            <a:extLst>
              <a:ext uri="{FF2B5EF4-FFF2-40B4-BE49-F238E27FC236}">
                <a16:creationId xmlns:a16="http://schemas.microsoft.com/office/drawing/2014/main" id="{A2117B9E-D471-403B-A151-41AB3B50A200}"/>
              </a:ext>
            </a:extLst>
          </p:cNvPr>
          <p:cNvSpPr/>
          <p:nvPr/>
        </p:nvSpPr>
        <p:spPr>
          <a:xfrm rot="2448737">
            <a:off x="5356650" y="1613455"/>
            <a:ext cx="3621528" cy="3951872"/>
          </a:xfrm>
          <a:prstGeom prst="arc">
            <a:avLst/>
          </a:prstGeom>
          <a:ln w="57150">
            <a:solidFill>
              <a:srgbClr val="7030A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551F3252-D4FB-4761-B96F-28C0CE222F8E}"/>
              </a:ext>
            </a:extLst>
          </p:cNvPr>
          <p:cNvSpPr/>
          <p:nvPr/>
        </p:nvSpPr>
        <p:spPr>
          <a:xfrm>
            <a:off x="1256813" y="2866547"/>
            <a:ext cx="530770" cy="504056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Owal 19">
            <a:extLst>
              <a:ext uri="{FF2B5EF4-FFF2-40B4-BE49-F238E27FC236}">
                <a16:creationId xmlns:a16="http://schemas.microsoft.com/office/drawing/2014/main" id="{87C56CEE-A199-4BEE-A8E6-E1EE2D9CBF9B}"/>
              </a:ext>
            </a:extLst>
          </p:cNvPr>
          <p:cNvSpPr/>
          <p:nvPr/>
        </p:nvSpPr>
        <p:spPr>
          <a:xfrm>
            <a:off x="1590014" y="3380305"/>
            <a:ext cx="530770" cy="504056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Owal 20">
            <a:extLst>
              <a:ext uri="{FF2B5EF4-FFF2-40B4-BE49-F238E27FC236}">
                <a16:creationId xmlns:a16="http://schemas.microsoft.com/office/drawing/2014/main" id="{2E99D0FB-C82A-40FE-A485-8247D040DD0F}"/>
              </a:ext>
            </a:extLst>
          </p:cNvPr>
          <p:cNvSpPr/>
          <p:nvPr/>
        </p:nvSpPr>
        <p:spPr>
          <a:xfrm>
            <a:off x="3799485" y="3096398"/>
            <a:ext cx="654647" cy="602123"/>
          </a:xfrm>
          <a:prstGeom prst="ellipse">
            <a:avLst/>
          </a:prstGeom>
          <a:solidFill>
            <a:srgbClr val="FF66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id="{79697E89-6CDE-47D0-867F-84799DF5D293}"/>
              </a:ext>
            </a:extLst>
          </p:cNvPr>
          <p:cNvSpPr/>
          <p:nvPr/>
        </p:nvSpPr>
        <p:spPr>
          <a:xfrm>
            <a:off x="4799043" y="3096398"/>
            <a:ext cx="605616" cy="602123"/>
          </a:xfrm>
          <a:prstGeom prst="ellipse">
            <a:avLst/>
          </a:prstGeom>
          <a:solidFill>
            <a:schemeClr val="accent5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id="{C3E57DE1-B550-47D5-8FB8-E6059840D716}"/>
              </a:ext>
            </a:extLst>
          </p:cNvPr>
          <p:cNvSpPr/>
          <p:nvPr/>
        </p:nvSpPr>
        <p:spPr>
          <a:xfrm>
            <a:off x="5687707" y="3096398"/>
            <a:ext cx="656632" cy="602123"/>
          </a:xfrm>
          <a:prstGeom prst="ellipse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id="{4FA4FC01-22DF-4A8E-B864-6D5D5A97BB8E}"/>
              </a:ext>
            </a:extLst>
          </p:cNvPr>
          <p:cNvSpPr/>
          <p:nvPr/>
        </p:nvSpPr>
        <p:spPr>
          <a:xfrm>
            <a:off x="6489745" y="3096398"/>
            <a:ext cx="627560" cy="602123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id="{59008E2C-0228-43B8-BA92-BC1786F95190}"/>
              </a:ext>
            </a:extLst>
          </p:cNvPr>
          <p:cNvSpPr/>
          <p:nvPr/>
        </p:nvSpPr>
        <p:spPr>
          <a:xfrm>
            <a:off x="7376816" y="3096398"/>
            <a:ext cx="628812" cy="602123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id="{1FD2EE13-74A9-4BB9-9895-5F411DEEF741}"/>
              </a:ext>
            </a:extLst>
          </p:cNvPr>
          <p:cNvSpPr/>
          <p:nvPr/>
        </p:nvSpPr>
        <p:spPr>
          <a:xfrm>
            <a:off x="8259845" y="3096398"/>
            <a:ext cx="628730" cy="618835"/>
          </a:xfrm>
          <a:prstGeom prst="ellipse">
            <a:avLst/>
          </a:prstGeom>
          <a:solidFill>
            <a:schemeClr val="accent4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Owal 26">
            <a:extLst>
              <a:ext uri="{FF2B5EF4-FFF2-40B4-BE49-F238E27FC236}">
                <a16:creationId xmlns:a16="http://schemas.microsoft.com/office/drawing/2014/main" id="{CFEEEE53-3582-4274-894A-2D18AAAACB0B}"/>
              </a:ext>
            </a:extLst>
          </p:cNvPr>
          <p:cNvSpPr/>
          <p:nvPr/>
        </p:nvSpPr>
        <p:spPr>
          <a:xfrm>
            <a:off x="9123333" y="3096398"/>
            <a:ext cx="659809" cy="618835"/>
          </a:xfrm>
          <a:prstGeom prst="ellipse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pole tekstowe 27">
                <a:extLst>
                  <a:ext uri="{FF2B5EF4-FFF2-40B4-BE49-F238E27FC236}">
                    <a16:creationId xmlns:a16="http://schemas.microsoft.com/office/drawing/2014/main" id="{76242C31-57A4-48DA-92BF-43915EC93394}"/>
                  </a:ext>
                </a:extLst>
              </p:cNvPr>
              <p:cNvSpPr txBox="1"/>
              <p:nvPr/>
            </p:nvSpPr>
            <p:spPr>
              <a:xfrm>
                <a:off x="1314449" y="2941207"/>
                <a:ext cx="415498" cy="332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l-PL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p>
                          <m:r>
                            <a:rPr lang="pl-PL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pl-PL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8" name="pole tekstowe 27">
                <a:extLst>
                  <a:ext uri="{FF2B5EF4-FFF2-40B4-BE49-F238E27FC236}">
                    <a16:creationId xmlns:a16="http://schemas.microsoft.com/office/drawing/2014/main" id="{76242C31-57A4-48DA-92BF-43915EC933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4449" y="2941207"/>
                <a:ext cx="415498" cy="332399"/>
              </a:xfrm>
              <a:prstGeom prst="rect">
                <a:avLst/>
              </a:prstGeom>
              <a:blipFill>
                <a:blip r:embed="rId3"/>
                <a:stretch>
                  <a:fillRect l="-19118" t="-9091" r="-7353" b="-2727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pole tekstowe 28">
                <a:extLst>
                  <a:ext uri="{FF2B5EF4-FFF2-40B4-BE49-F238E27FC236}">
                    <a16:creationId xmlns:a16="http://schemas.microsoft.com/office/drawing/2014/main" id="{2B5F7857-4555-41A6-9CE8-7005C27C8036}"/>
                  </a:ext>
                </a:extLst>
              </p:cNvPr>
              <p:cNvSpPr txBox="1"/>
              <p:nvPr/>
            </p:nvSpPr>
            <p:spPr>
              <a:xfrm>
                <a:off x="1644314" y="3463205"/>
                <a:ext cx="385105" cy="332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l-PL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pl-PL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pl-PL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9" name="pole tekstowe 28">
                <a:extLst>
                  <a:ext uri="{FF2B5EF4-FFF2-40B4-BE49-F238E27FC236}">
                    <a16:creationId xmlns:a16="http://schemas.microsoft.com/office/drawing/2014/main" id="{2B5F7857-4555-41A6-9CE8-7005C27C8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314" y="3463205"/>
                <a:ext cx="385105" cy="332399"/>
              </a:xfrm>
              <a:prstGeom prst="rect">
                <a:avLst/>
              </a:prstGeom>
              <a:blipFill>
                <a:blip r:embed="rId4"/>
                <a:stretch>
                  <a:fillRect l="-12698" t="-10909" r="-793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pole tekstowe 29">
                <a:extLst>
                  <a:ext uri="{FF2B5EF4-FFF2-40B4-BE49-F238E27FC236}">
                    <a16:creationId xmlns:a16="http://schemas.microsoft.com/office/drawing/2014/main" id="{2ED6EEC8-A69A-447B-81F4-FD9F63DEDA71}"/>
                  </a:ext>
                </a:extLst>
              </p:cNvPr>
              <p:cNvSpPr txBox="1"/>
              <p:nvPr/>
            </p:nvSpPr>
            <p:spPr>
              <a:xfrm>
                <a:off x="3907338" y="3273606"/>
                <a:ext cx="48128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pl-P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0" name="pole tekstowe 29">
                <a:extLst>
                  <a:ext uri="{FF2B5EF4-FFF2-40B4-BE49-F238E27FC236}">
                    <a16:creationId xmlns:a16="http://schemas.microsoft.com/office/drawing/2014/main" id="{2ED6EEC8-A69A-447B-81F4-FD9F63DEDA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7338" y="3273606"/>
                <a:ext cx="481286" cy="276999"/>
              </a:xfrm>
              <a:prstGeom prst="rect">
                <a:avLst/>
              </a:prstGeom>
              <a:blipFill>
                <a:blip r:embed="rId5"/>
                <a:stretch>
                  <a:fillRect l="-12658" t="-2222" b="-888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pole tekstowe 30">
                <a:extLst>
                  <a:ext uri="{FF2B5EF4-FFF2-40B4-BE49-F238E27FC236}">
                    <a16:creationId xmlns:a16="http://schemas.microsoft.com/office/drawing/2014/main" id="{F865DF3B-C5FC-4D76-92E8-06688E61D48E}"/>
                  </a:ext>
                </a:extLst>
              </p:cNvPr>
              <p:cNvSpPr txBox="1"/>
              <p:nvPr/>
            </p:nvSpPr>
            <p:spPr>
              <a:xfrm>
                <a:off x="4869557" y="3283125"/>
                <a:ext cx="48128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i="1">
                          <a:latin typeface="Cambria Math" panose="02040503050406030204" pitchFamily="18" charset="0"/>
                        </a:rPr>
                        <m:t>8</m:t>
                      </m:r>
                      <m:sSup>
                        <m:sSupPr>
                          <m:ctrlPr>
                            <a:rPr lang="pl-P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1" name="pole tekstowe 30">
                <a:extLst>
                  <a:ext uri="{FF2B5EF4-FFF2-40B4-BE49-F238E27FC236}">
                    <a16:creationId xmlns:a16="http://schemas.microsoft.com/office/drawing/2014/main" id="{F865DF3B-C5FC-4D76-92E8-06688E61D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9557" y="3283125"/>
                <a:ext cx="481286" cy="276999"/>
              </a:xfrm>
              <a:prstGeom prst="rect">
                <a:avLst/>
              </a:prstGeom>
              <a:blipFill>
                <a:blip r:embed="rId6"/>
                <a:stretch>
                  <a:fillRect l="-12658" t="-4444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pole tekstowe 31">
                <a:extLst>
                  <a:ext uri="{FF2B5EF4-FFF2-40B4-BE49-F238E27FC236}">
                    <a16:creationId xmlns:a16="http://schemas.microsoft.com/office/drawing/2014/main" id="{E13E6605-4E25-445C-80CC-18593817304A}"/>
                  </a:ext>
                </a:extLst>
              </p:cNvPr>
              <p:cNvSpPr txBox="1"/>
              <p:nvPr/>
            </p:nvSpPr>
            <p:spPr>
              <a:xfrm>
                <a:off x="5747576" y="3273606"/>
                <a:ext cx="6239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pl-PL" sz="2000" i="1">
                          <a:latin typeface="Cambria Math" panose="02040503050406030204" pitchFamily="18" charset="0"/>
                        </a:rPr>
                        <m:t>8</m:t>
                      </m:r>
                      <m:sSup>
                        <m:sSupPr>
                          <m:ctrlPr>
                            <a:rPr lang="pl-P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pole tekstowe 31">
                <a:extLst>
                  <a:ext uri="{FF2B5EF4-FFF2-40B4-BE49-F238E27FC236}">
                    <a16:creationId xmlns:a16="http://schemas.microsoft.com/office/drawing/2014/main" id="{E13E6605-4E25-445C-80CC-185938173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7576" y="3273606"/>
                <a:ext cx="623952" cy="276999"/>
              </a:xfrm>
              <a:prstGeom prst="rect">
                <a:avLst/>
              </a:prstGeom>
              <a:blipFill>
                <a:blip r:embed="rId7"/>
                <a:stretch>
                  <a:fillRect l="-9804" t="-2222" b="-888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pole tekstowe 32">
                <a:extLst>
                  <a:ext uri="{FF2B5EF4-FFF2-40B4-BE49-F238E27FC236}">
                    <a16:creationId xmlns:a16="http://schemas.microsoft.com/office/drawing/2014/main" id="{E0E2BE10-B0BC-4E1D-BDF8-B6AA6FDAE466}"/>
                  </a:ext>
                </a:extLst>
              </p:cNvPr>
              <p:cNvSpPr txBox="1"/>
              <p:nvPr/>
            </p:nvSpPr>
            <p:spPr>
              <a:xfrm>
                <a:off x="6516450" y="3293960"/>
                <a:ext cx="62395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32</m:t>
                      </m:r>
                      <m:sSup>
                        <m:sSupPr>
                          <m:ctrlPr>
                            <a:rPr lang="pl-P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pole tekstowe 32">
                <a:extLst>
                  <a:ext uri="{FF2B5EF4-FFF2-40B4-BE49-F238E27FC236}">
                    <a16:creationId xmlns:a16="http://schemas.microsoft.com/office/drawing/2014/main" id="{E0E2BE10-B0BC-4E1D-BDF8-B6AA6FDAE4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450" y="3293960"/>
                <a:ext cx="623953" cy="276999"/>
              </a:xfrm>
              <a:prstGeom prst="rect">
                <a:avLst/>
              </a:prstGeom>
              <a:blipFill>
                <a:blip r:embed="rId8"/>
                <a:stretch>
                  <a:fillRect l="-9804" t="-2174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BC45C25D-6219-4C1D-96DE-AC9B2616279D}"/>
                  </a:ext>
                </a:extLst>
              </p:cNvPr>
              <p:cNvSpPr txBox="1"/>
              <p:nvPr/>
            </p:nvSpPr>
            <p:spPr>
              <a:xfrm>
                <a:off x="7407020" y="3289716"/>
                <a:ext cx="62395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50</m:t>
                      </m:r>
                      <m:sSup>
                        <m:sSupPr>
                          <m:ctrlPr>
                            <a:rPr lang="pl-P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BC45C25D-6219-4C1D-96DE-AC9B26162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7020" y="3289716"/>
                <a:ext cx="623953" cy="276999"/>
              </a:xfrm>
              <a:prstGeom prst="rect">
                <a:avLst/>
              </a:prstGeom>
              <a:blipFill>
                <a:blip r:embed="rId9"/>
                <a:stretch>
                  <a:fillRect l="-9804" t="-6667" r="-980" b="-888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pole tekstowe 34">
                <a:extLst>
                  <a:ext uri="{FF2B5EF4-FFF2-40B4-BE49-F238E27FC236}">
                    <a16:creationId xmlns:a16="http://schemas.microsoft.com/office/drawing/2014/main" id="{0FD858BC-6116-44FA-B8BA-9D504F49C0D8}"/>
                  </a:ext>
                </a:extLst>
              </p:cNvPr>
              <p:cNvSpPr txBox="1"/>
              <p:nvPr/>
            </p:nvSpPr>
            <p:spPr>
              <a:xfrm>
                <a:off x="8270207" y="3291434"/>
                <a:ext cx="6239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l-P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72</m:t>
                          </m:r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5" name="pole tekstowe 34">
                <a:extLst>
                  <a:ext uri="{FF2B5EF4-FFF2-40B4-BE49-F238E27FC236}">
                    <a16:creationId xmlns:a16="http://schemas.microsoft.com/office/drawing/2014/main" id="{0FD858BC-6116-44FA-B8BA-9D504F49C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0207" y="3291434"/>
                <a:ext cx="623952" cy="276999"/>
              </a:xfrm>
              <a:prstGeom prst="rect">
                <a:avLst/>
              </a:prstGeom>
              <a:blipFill>
                <a:blip r:embed="rId10"/>
                <a:stretch>
                  <a:fillRect l="-9804" t="-4444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pole tekstowe 35">
                <a:extLst>
                  <a:ext uri="{FF2B5EF4-FFF2-40B4-BE49-F238E27FC236}">
                    <a16:creationId xmlns:a16="http://schemas.microsoft.com/office/drawing/2014/main" id="{79CD8A60-F50B-4AA8-9694-08F28231CB65}"/>
                  </a:ext>
                </a:extLst>
              </p:cNvPr>
              <p:cNvSpPr txBox="1"/>
              <p:nvPr/>
            </p:nvSpPr>
            <p:spPr>
              <a:xfrm>
                <a:off x="9178671" y="3305007"/>
                <a:ext cx="62395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l-P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92</m:t>
                          </m:r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pl-P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6" name="pole tekstowe 35">
                <a:extLst>
                  <a:ext uri="{FF2B5EF4-FFF2-40B4-BE49-F238E27FC236}">
                    <a16:creationId xmlns:a16="http://schemas.microsoft.com/office/drawing/2014/main" id="{79CD8A60-F50B-4AA8-9694-08F28231C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8671" y="3305007"/>
                <a:ext cx="623953" cy="276999"/>
              </a:xfrm>
              <a:prstGeom prst="rect">
                <a:avLst/>
              </a:prstGeom>
              <a:blipFill>
                <a:blip r:embed="rId11"/>
                <a:stretch>
                  <a:fillRect l="-9804" t="-2174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Nawias klamrowy zamykający 36">
            <a:extLst>
              <a:ext uri="{FF2B5EF4-FFF2-40B4-BE49-F238E27FC236}">
                <a16:creationId xmlns:a16="http://schemas.microsoft.com/office/drawing/2014/main" id="{0EFB4A0E-C136-4FBC-867E-F8ED1CF8F3BA}"/>
              </a:ext>
            </a:extLst>
          </p:cNvPr>
          <p:cNvSpPr/>
          <p:nvPr/>
        </p:nvSpPr>
        <p:spPr>
          <a:xfrm rot="5400000">
            <a:off x="1570680" y="3911283"/>
            <a:ext cx="387004" cy="2540240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8" name="Nawias klamrowy zamykający 37">
            <a:extLst>
              <a:ext uri="{FF2B5EF4-FFF2-40B4-BE49-F238E27FC236}">
                <a16:creationId xmlns:a16="http://schemas.microsoft.com/office/drawing/2014/main" id="{CA51F1C9-D714-4605-AA1F-7B1BF3CAF4D7}"/>
              </a:ext>
            </a:extLst>
          </p:cNvPr>
          <p:cNvSpPr/>
          <p:nvPr/>
        </p:nvSpPr>
        <p:spPr>
          <a:xfrm rot="5400000">
            <a:off x="6252239" y="1830766"/>
            <a:ext cx="387004" cy="6701274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pole tekstowe 38">
                <a:extLst>
                  <a:ext uri="{FF2B5EF4-FFF2-40B4-BE49-F238E27FC236}">
                    <a16:creationId xmlns:a16="http://schemas.microsoft.com/office/drawing/2014/main" id="{1FE3AC5C-193F-4EE9-9616-36C1582D5DA7}"/>
                  </a:ext>
                </a:extLst>
              </p:cNvPr>
              <p:cNvSpPr txBox="1"/>
              <p:nvPr/>
            </p:nvSpPr>
            <p:spPr>
              <a:xfrm>
                <a:off x="464022" y="5559860"/>
                <a:ext cx="2540239" cy="928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pl-PL" sz="2400" b="1" dirty="0" err="1"/>
                  <a:t>Atomic</a:t>
                </a:r>
                <a:r>
                  <a:rPr lang="pl-PL" sz="2400" b="1" dirty="0"/>
                  <a:t> </a:t>
                </a:r>
                <a:r>
                  <a:rPr lang="pl-PL" sz="2400" b="1" dirty="0" err="1"/>
                  <a:t>nucleus</a:t>
                </a:r>
                <a:br>
                  <a:rPr lang="pl-PL" sz="2400" b="1" dirty="0"/>
                </a:br>
                <a:r>
                  <a:rPr lang="pl-PL" dirty="0" err="1"/>
                  <a:t>protons</a:t>
                </a:r>
                <a:r>
                  <a:rPr lang="pl-PL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l-PL" b="1" i="1" smtClean="0">
                            <a:latin typeface="Cambria Math" panose="02040503050406030204" pitchFamily="18" charset="0"/>
                          </a:rPr>
                          <m:t>𝒑</m:t>
                        </m:r>
                      </m:e>
                      <m:sup>
                        <m:r>
                          <a:rPr lang="pl-PL" b="1" i="1" smtClean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pl-PL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dirty="0"/>
                  <a:t>   </a:t>
                </a:r>
                <a:br>
                  <a:rPr lang="pl-PL" dirty="0"/>
                </a:br>
                <a:r>
                  <a:rPr lang="pl-PL" dirty="0" err="1"/>
                  <a:t>neutrons</a:t>
                </a:r>
                <a:r>
                  <a:rPr lang="pl-PL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l-PL" b="1" i="1" smtClean="0"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pl-PL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pl-PL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pl-PL" sz="2000" dirty="0"/>
              </a:p>
            </p:txBody>
          </p:sp>
        </mc:Choice>
        <mc:Fallback xmlns="">
          <p:sp>
            <p:nvSpPr>
              <p:cNvPr id="39" name="pole tekstowe 38">
                <a:extLst>
                  <a:ext uri="{FF2B5EF4-FFF2-40B4-BE49-F238E27FC236}">
                    <a16:creationId xmlns:a16="http://schemas.microsoft.com/office/drawing/2014/main" id="{1FE3AC5C-193F-4EE9-9616-36C1582D5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022" y="5559860"/>
                <a:ext cx="2540239" cy="928909"/>
              </a:xfrm>
              <a:prstGeom prst="rect">
                <a:avLst/>
              </a:prstGeom>
              <a:blipFill>
                <a:blip r:embed="rId12"/>
                <a:stretch>
                  <a:fillRect t="-9211" b="-986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pole tekstowe 39">
                <a:extLst>
                  <a:ext uri="{FF2B5EF4-FFF2-40B4-BE49-F238E27FC236}">
                    <a16:creationId xmlns:a16="http://schemas.microsoft.com/office/drawing/2014/main" id="{9DF4711B-E263-4C92-987A-DB5B220E7CAD}"/>
                  </a:ext>
                </a:extLst>
              </p:cNvPr>
              <p:cNvSpPr txBox="1"/>
              <p:nvPr/>
            </p:nvSpPr>
            <p:spPr>
              <a:xfrm>
                <a:off x="3094412" y="5494791"/>
                <a:ext cx="6710846" cy="695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pl-PL" sz="2400" b="1" dirty="0" err="1"/>
                  <a:t>Electrones</a:t>
                </a:r>
                <a:r>
                  <a:rPr lang="pl-PL" sz="2400" b="1" dirty="0"/>
                  <a:t> </a:t>
                </a:r>
                <a:r>
                  <a:rPr lang="pl-PL" sz="2400" b="1" dirty="0" err="1"/>
                  <a:t>shells</a:t>
                </a:r>
                <a:br>
                  <a:rPr lang="pl-PL" sz="2400" b="1" dirty="0"/>
                </a:br>
                <a:r>
                  <a:rPr lang="pl-PL" dirty="0" err="1"/>
                  <a:t>electrons</a:t>
                </a:r>
                <a:r>
                  <a:rPr lang="pl-PL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pl-PL" b="1" i="1" smtClean="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pl-PL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  <m:r>
                      <a:rPr lang="pl-PL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pl-PL" dirty="0"/>
                  <a:t>   </a:t>
                </a:r>
                <a:endParaRPr lang="pl-PL" sz="2000" dirty="0"/>
              </a:p>
            </p:txBody>
          </p:sp>
        </mc:Choice>
        <mc:Fallback xmlns="">
          <p:sp>
            <p:nvSpPr>
              <p:cNvPr id="40" name="pole tekstowe 39">
                <a:extLst>
                  <a:ext uri="{FF2B5EF4-FFF2-40B4-BE49-F238E27FC236}">
                    <a16:creationId xmlns:a16="http://schemas.microsoft.com/office/drawing/2014/main" id="{9DF4711B-E263-4C92-987A-DB5B220E7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4412" y="5494791"/>
                <a:ext cx="6710846" cy="695319"/>
              </a:xfrm>
              <a:prstGeom prst="rect">
                <a:avLst/>
              </a:prstGeom>
              <a:blipFill>
                <a:blip r:embed="rId13"/>
                <a:stretch>
                  <a:fillRect t="-12281" b="-10526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Łącznik prosty 42">
            <a:extLst>
              <a:ext uri="{FF2B5EF4-FFF2-40B4-BE49-F238E27FC236}">
                <a16:creationId xmlns:a16="http://schemas.microsoft.com/office/drawing/2014/main" id="{6706BC4A-89A6-4AF2-91B7-78C415872B02}"/>
              </a:ext>
            </a:extLst>
          </p:cNvPr>
          <p:cNvCxnSpPr>
            <a:cxnSpLocks/>
          </p:cNvCxnSpPr>
          <p:nvPr/>
        </p:nvCxnSpPr>
        <p:spPr>
          <a:xfrm flipH="1">
            <a:off x="4073443" y="1846513"/>
            <a:ext cx="53366" cy="1249885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Łącznik prosty 46">
            <a:extLst>
              <a:ext uri="{FF2B5EF4-FFF2-40B4-BE49-F238E27FC236}">
                <a16:creationId xmlns:a16="http://schemas.microsoft.com/office/drawing/2014/main" id="{A8A61C98-6F89-45D9-B4E2-71AFAF36892E}"/>
              </a:ext>
            </a:extLst>
          </p:cNvPr>
          <p:cNvCxnSpPr>
            <a:cxnSpLocks/>
          </p:cNvCxnSpPr>
          <p:nvPr/>
        </p:nvCxnSpPr>
        <p:spPr>
          <a:xfrm flipH="1">
            <a:off x="5060804" y="1838905"/>
            <a:ext cx="53366" cy="1249885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Łącznik prosty 47">
            <a:extLst>
              <a:ext uri="{FF2B5EF4-FFF2-40B4-BE49-F238E27FC236}">
                <a16:creationId xmlns:a16="http://schemas.microsoft.com/office/drawing/2014/main" id="{EACCD314-A7DC-44D2-BAE6-4A8E10DF74C9}"/>
              </a:ext>
            </a:extLst>
          </p:cNvPr>
          <p:cNvCxnSpPr>
            <a:cxnSpLocks/>
          </p:cNvCxnSpPr>
          <p:nvPr/>
        </p:nvCxnSpPr>
        <p:spPr>
          <a:xfrm flipH="1">
            <a:off x="5951135" y="1841160"/>
            <a:ext cx="53366" cy="1249885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9" name="Łącznik prosty 48">
            <a:extLst>
              <a:ext uri="{FF2B5EF4-FFF2-40B4-BE49-F238E27FC236}">
                <a16:creationId xmlns:a16="http://schemas.microsoft.com/office/drawing/2014/main" id="{DC2FF136-0F51-436F-BC49-A3CC66645385}"/>
              </a:ext>
            </a:extLst>
          </p:cNvPr>
          <p:cNvCxnSpPr>
            <a:cxnSpLocks/>
          </p:cNvCxnSpPr>
          <p:nvPr/>
        </p:nvCxnSpPr>
        <p:spPr>
          <a:xfrm flipH="1">
            <a:off x="6727882" y="1864838"/>
            <a:ext cx="53366" cy="1249885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Łącznik prosty 49">
            <a:extLst>
              <a:ext uri="{FF2B5EF4-FFF2-40B4-BE49-F238E27FC236}">
                <a16:creationId xmlns:a16="http://schemas.microsoft.com/office/drawing/2014/main" id="{131768F1-3AD1-4D96-AADE-C456535FD2E5}"/>
              </a:ext>
            </a:extLst>
          </p:cNvPr>
          <p:cNvCxnSpPr>
            <a:cxnSpLocks/>
          </p:cNvCxnSpPr>
          <p:nvPr/>
        </p:nvCxnSpPr>
        <p:spPr>
          <a:xfrm flipH="1">
            <a:off x="7614006" y="1849720"/>
            <a:ext cx="53366" cy="1249885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1" name="Łącznik prosty 50">
            <a:extLst>
              <a:ext uri="{FF2B5EF4-FFF2-40B4-BE49-F238E27FC236}">
                <a16:creationId xmlns:a16="http://schemas.microsoft.com/office/drawing/2014/main" id="{19E96B29-854D-4B8B-994F-3AF64DD89475}"/>
              </a:ext>
            </a:extLst>
          </p:cNvPr>
          <p:cNvCxnSpPr>
            <a:cxnSpLocks/>
          </p:cNvCxnSpPr>
          <p:nvPr/>
        </p:nvCxnSpPr>
        <p:spPr>
          <a:xfrm flipH="1">
            <a:off x="8504337" y="1851975"/>
            <a:ext cx="53366" cy="1249885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Łącznik prosty 51">
            <a:extLst>
              <a:ext uri="{FF2B5EF4-FFF2-40B4-BE49-F238E27FC236}">
                <a16:creationId xmlns:a16="http://schemas.microsoft.com/office/drawing/2014/main" id="{BB7AC425-860F-4CB0-B114-8E7F29ED1AFE}"/>
              </a:ext>
            </a:extLst>
          </p:cNvPr>
          <p:cNvCxnSpPr>
            <a:cxnSpLocks/>
          </p:cNvCxnSpPr>
          <p:nvPr/>
        </p:nvCxnSpPr>
        <p:spPr>
          <a:xfrm flipH="1">
            <a:off x="9382321" y="1857521"/>
            <a:ext cx="53366" cy="1249885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4" name="Łącznik prosty 53">
            <a:extLst>
              <a:ext uri="{FF2B5EF4-FFF2-40B4-BE49-F238E27FC236}">
                <a16:creationId xmlns:a16="http://schemas.microsoft.com/office/drawing/2014/main" id="{71968E4E-560B-4C24-8CB3-F1296FF6A1AD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4133711" y="1850063"/>
            <a:ext cx="6845943" cy="7458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pole tekstowe 54">
                <a:extLst>
                  <a:ext uri="{FF2B5EF4-FFF2-40B4-BE49-F238E27FC236}">
                    <a16:creationId xmlns:a16="http://schemas.microsoft.com/office/drawing/2014/main" id="{B165BF89-DB46-4CAF-894E-43EF219252F9}"/>
                  </a:ext>
                </a:extLst>
              </p:cNvPr>
              <p:cNvSpPr txBox="1"/>
              <p:nvPr/>
            </p:nvSpPr>
            <p:spPr>
              <a:xfrm>
                <a:off x="10069161" y="1857521"/>
                <a:ext cx="1820986" cy="881716"/>
              </a:xfrm>
              <a:prstGeom prst="rect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vert="horz"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endParaRPr lang="pl-PL" sz="1200" b="1" dirty="0">
                  <a:solidFill>
                    <a:srgbClr val="FFFF00"/>
                  </a:solidFill>
                  <a:latin typeface="Cambria Math" panose="02040503050406030204" pitchFamily="18" charset="0"/>
                </a:endParaRPr>
              </a:p>
              <a:p>
                <a:pPr algn="ctr">
                  <a:lnSpc>
                    <a:spcPct val="9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pl-PL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4400" b="1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𝟐𝐧</m:t>
                        </m:r>
                      </m:e>
                      <m:sup>
                        <m:r>
                          <a:rPr lang="pl-PL" sz="4400" b="1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pl-PL" sz="4400" b="1" dirty="0">
                    <a:solidFill>
                      <a:srgbClr val="0070C0"/>
                    </a:solidFill>
                  </a:rPr>
                  <a:t> </a:t>
                </a:r>
                <a:endParaRPr lang="pl-PL" sz="20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55" name="pole tekstowe 54">
                <a:extLst>
                  <a:ext uri="{FF2B5EF4-FFF2-40B4-BE49-F238E27FC236}">
                    <a16:creationId xmlns:a16="http://schemas.microsoft.com/office/drawing/2014/main" id="{B165BF89-DB46-4CAF-894E-43EF219252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9161" y="1857521"/>
                <a:ext cx="1820986" cy="881716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pole tekstowe 57">
                <a:extLst>
                  <a:ext uri="{FF2B5EF4-FFF2-40B4-BE49-F238E27FC236}">
                    <a16:creationId xmlns:a16="http://schemas.microsoft.com/office/drawing/2014/main" id="{0288D860-7D5F-4E18-8A06-FC13130D6E48}"/>
                  </a:ext>
                </a:extLst>
              </p:cNvPr>
              <p:cNvSpPr txBox="1"/>
              <p:nvPr/>
            </p:nvSpPr>
            <p:spPr>
              <a:xfrm>
                <a:off x="3793393" y="3823920"/>
                <a:ext cx="6806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8" name="pole tekstowe 57">
                <a:extLst>
                  <a:ext uri="{FF2B5EF4-FFF2-40B4-BE49-F238E27FC236}">
                    <a16:creationId xmlns:a16="http://schemas.microsoft.com/office/drawing/2014/main" id="{0288D860-7D5F-4E18-8A06-FC13130D6E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3393" y="3823920"/>
                <a:ext cx="680636" cy="276999"/>
              </a:xfrm>
              <a:prstGeom prst="rect">
                <a:avLst/>
              </a:prstGeom>
              <a:blipFill>
                <a:blip r:embed="rId15"/>
                <a:stretch>
                  <a:fillRect l="-4464" t="-2174" r="-8929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pole tekstowe 58">
                <a:extLst>
                  <a:ext uri="{FF2B5EF4-FFF2-40B4-BE49-F238E27FC236}">
                    <a16:creationId xmlns:a16="http://schemas.microsoft.com/office/drawing/2014/main" id="{64AEDF2F-646C-44F5-9BE1-8D0AB00A77FE}"/>
                  </a:ext>
                </a:extLst>
              </p:cNvPr>
              <p:cNvSpPr txBox="1"/>
              <p:nvPr/>
            </p:nvSpPr>
            <p:spPr>
              <a:xfrm>
                <a:off x="4748298" y="3823920"/>
                <a:ext cx="6806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9" name="pole tekstowe 58">
                <a:extLst>
                  <a:ext uri="{FF2B5EF4-FFF2-40B4-BE49-F238E27FC236}">
                    <a16:creationId xmlns:a16="http://schemas.microsoft.com/office/drawing/2014/main" id="{64AEDF2F-646C-44F5-9BE1-8D0AB00A77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8298" y="3823920"/>
                <a:ext cx="680636" cy="276999"/>
              </a:xfrm>
              <a:prstGeom prst="rect">
                <a:avLst/>
              </a:prstGeom>
              <a:blipFill>
                <a:blip r:embed="rId16"/>
                <a:stretch>
                  <a:fillRect l="-5357" t="-2174" r="-8036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pole tekstowe 59">
                <a:extLst>
                  <a:ext uri="{FF2B5EF4-FFF2-40B4-BE49-F238E27FC236}">
                    <a16:creationId xmlns:a16="http://schemas.microsoft.com/office/drawing/2014/main" id="{A02972A4-7E8C-4031-B142-D0862EB78A4C}"/>
                  </a:ext>
                </a:extLst>
              </p:cNvPr>
              <p:cNvSpPr txBox="1"/>
              <p:nvPr/>
            </p:nvSpPr>
            <p:spPr>
              <a:xfrm>
                <a:off x="5625665" y="3824909"/>
                <a:ext cx="6806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0" name="pole tekstowe 59">
                <a:extLst>
                  <a:ext uri="{FF2B5EF4-FFF2-40B4-BE49-F238E27FC236}">
                    <a16:creationId xmlns:a16="http://schemas.microsoft.com/office/drawing/2014/main" id="{A02972A4-7E8C-4031-B142-D0862EB78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5665" y="3824909"/>
                <a:ext cx="680636" cy="276999"/>
              </a:xfrm>
              <a:prstGeom prst="rect">
                <a:avLst/>
              </a:prstGeom>
              <a:blipFill>
                <a:blip r:embed="rId17"/>
                <a:stretch>
                  <a:fillRect l="-5405" t="-2174" r="-9009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pole tekstowe 60">
                <a:extLst>
                  <a:ext uri="{FF2B5EF4-FFF2-40B4-BE49-F238E27FC236}">
                    <a16:creationId xmlns:a16="http://schemas.microsoft.com/office/drawing/2014/main" id="{AB69852D-B042-4C1F-BB2B-53D4D0B79E21}"/>
                  </a:ext>
                </a:extLst>
              </p:cNvPr>
              <p:cNvSpPr txBox="1"/>
              <p:nvPr/>
            </p:nvSpPr>
            <p:spPr>
              <a:xfrm>
                <a:off x="6472664" y="3826829"/>
                <a:ext cx="6806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1" name="pole tekstowe 60">
                <a:extLst>
                  <a:ext uri="{FF2B5EF4-FFF2-40B4-BE49-F238E27FC236}">
                    <a16:creationId xmlns:a16="http://schemas.microsoft.com/office/drawing/2014/main" id="{AB69852D-B042-4C1F-BB2B-53D4D0B79E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2664" y="3826829"/>
                <a:ext cx="680636" cy="276999"/>
              </a:xfrm>
              <a:prstGeom prst="rect">
                <a:avLst/>
              </a:prstGeom>
              <a:blipFill>
                <a:blip r:embed="rId18"/>
                <a:stretch>
                  <a:fillRect l="-5405" t="-4444" r="-9009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pole tekstowe 61">
                <a:extLst>
                  <a:ext uri="{FF2B5EF4-FFF2-40B4-BE49-F238E27FC236}">
                    <a16:creationId xmlns:a16="http://schemas.microsoft.com/office/drawing/2014/main" id="{1CB04484-E0BB-40DC-B03E-719C40002A7E}"/>
                  </a:ext>
                </a:extLst>
              </p:cNvPr>
              <p:cNvSpPr txBox="1"/>
              <p:nvPr/>
            </p:nvSpPr>
            <p:spPr>
              <a:xfrm>
                <a:off x="7371559" y="3815387"/>
                <a:ext cx="6806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2" name="pole tekstowe 61">
                <a:extLst>
                  <a:ext uri="{FF2B5EF4-FFF2-40B4-BE49-F238E27FC236}">
                    <a16:creationId xmlns:a16="http://schemas.microsoft.com/office/drawing/2014/main" id="{1CB04484-E0BB-40DC-B03E-719C40002A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1559" y="3815387"/>
                <a:ext cx="680636" cy="276999"/>
              </a:xfrm>
              <a:prstGeom prst="rect">
                <a:avLst/>
              </a:prstGeom>
              <a:blipFill>
                <a:blip r:embed="rId19"/>
                <a:stretch>
                  <a:fillRect l="-4464" t="-6667" r="-8929" b="-888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pole tekstowe 62">
                <a:extLst>
                  <a:ext uri="{FF2B5EF4-FFF2-40B4-BE49-F238E27FC236}">
                    <a16:creationId xmlns:a16="http://schemas.microsoft.com/office/drawing/2014/main" id="{D1166BC1-670B-4858-A2FF-DACC791877CD}"/>
                  </a:ext>
                </a:extLst>
              </p:cNvPr>
              <p:cNvSpPr txBox="1"/>
              <p:nvPr/>
            </p:nvSpPr>
            <p:spPr>
              <a:xfrm>
                <a:off x="8248926" y="3816376"/>
                <a:ext cx="6806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3" name="pole tekstowe 62">
                <a:extLst>
                  <a:ext uri="{FF2B5EF4-FFF2-40B4-BE49-F238E27FC236}">
                    <a16:creationId xmlns:a16="http://schemas.microsoft.com/office/drawing/2014/main" id="{D1166BC1-670B-4858-A2FF-DACC79187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8926" y="3816376"/>
                <a:ext cx="680636" cy="276999"/>
              </a:xfrm>
              <a:prstGeom prst="rect">
                <a:avLst/>
              </a:prstGeom>
              <a:blipFill>
                <a:blip r:embed="rId20"/>
                <a:stretch>
                  <a:fillRect l="-4464" t="-2222" r="-8929" b="-8889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pole tekstowe 63">
                <a:extLst>
                  <a:ext uri="{FF2B5EF4-FFF2-40B4-BE49-F238E27FC236}">
                    <a16:creationId xmlns:a16="http://schemas.microsoft.com/office/drawing/2014/main" id="{D29047FF-0E45-4FBF-B0B7-BC649FD8BE8C}"/>
                  </a:ext>
                </a:extLst>
              </p:cNvPr>
              <p:cNvSpPr txBox="1"/>
              <p:nvPr/>
            </p:nvSpPr>
            <p:spPr>
              <a:xfrm>
                <a:off x="9095925" y="3818296"/>
                <a:ext cx="6806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pl-P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pl-P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4" name="pole tekstowe 63">
                <a:extLst>
                  <a:ext uri="{FF2B5EF4-FFF2-40B4-BE49-F238E27FC236}">
                    <a16:creationId xmlns:a16="http://schemas.microsoft.com/office/drawing/2014/main" id="{D29047FF-0E45-4FBF-B0B7-BC649FD8B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5925" y="3818296"/>
                <a:ext cx="680636" cy="276999"/>
              </a:xfrm>
              <a:prstGeom prst="rect">
                <a:avLst/>
              </a:prstGeom>
              <a:blipFill>
                <a:blip r:embed="rId21"/>
                <a:stretch>
                  <a:fillRect l="-4464" t="-2174" r="-8929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pole tekstowe 66">
                <a:extLst>
                  <a:ext uri="{FF2B5EF4-FFF2-40B4-BE49-F238E27FC236}">
                    <a16:creationId xmlns:a16="http://schemas.microsoft.com/office/drawing/2014/main" id="{B8E80F69-B55B-4A88-9209-9B6BE56A0C4D}"/>
                  </a:ext>
                </a:extLst>
              </p:cNvPr>
              <p:cNvSpPr txBox="1"/>
              <p:nvPr/>
            </p:nvSpPr>
            <p:spPr>
              <a:xfrm>
                <a:off x="3450727" y="4574721"/>
                <a:ext cx="349455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FF6600"/>
                          </a:solidFill>
                          <a:latin typeface="Cambria Math" panose="02040503050406030204" pitchFamily="18" charset="0"/>
                        </a:rPr>
                        <m:t>𝑲</m:t>
                      </m:r>
                    </m:oMath>
                  </m:oMathPara>
                </a14:m>
                <a:endParaRPr lang="pl-PL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7" name="pole tekstowe 66">
                <a:extLst>
                  <a:ext uri="{FF2B5EF4-FFF2-40B4-BE49-F238E27FC236}">
                    <a16:creationId xmlns:a16="http://schemas.microsoft.com/office/drawing/2014/main" id="{B8E80F69-B55B-4A88-9209-9B6BE56A0C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0727" y="4574721"/>
                <a:ext cx="349455" cy="387798"/>
              </a:xfrm>
              <a:prstGeom prst="rect">
                <a:avLst/>
              </a:prstGeom>
              <a:blipFill>
                <a:blip r:embed="rId22"/>
                <a:stretch>
                  <a:fillRect l="-24561" t="-1563" r="-22807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pole tekstowe 67">
                <a:extLst>
                  <a:ext uri="{FF2B5EF4-FFF2-40B4-BE49-F238E27FC236}">
                    <a16:creationId xmlns:a16="http://schemas.microsoft.com/office/drawing/2014/main" id="{A8866DA5-DA2E-410F-8106-0804A3EF7A59}"/>
                  </a:ext>
                </a:extLst>
              </p:cNvPr>
              <p:cNvSpPr txBox="1"/>
              <p:nvPr/>
            </p:nvSpPr>
            <p:spPr>
              <a:xfrm>
                <a:off x="4380680" y="4568702"/>
                <a:ext cx="277319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𝑳</m:t>
                      </m:r>
                    </m:oMath>
                  </m:oMathPara>
                </a14:m>
                <a:endParaRPr lang="pl-PL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8" name="pole tekstowe 67">
                <a:extLst>
                  <a:ext uri="{FF2B5EF4-FFF2-40B4-BE49-F238E27FC236}">
                    <a16:creationId xmlns:a16="http://schemas.microsoft.com/office/drawing/2014/main" id="{A8866DA5-DA2E-410F-8106-0804A3EF7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0680" y="4568702"/>
                <a:ext cx="277319" cy="387798"/>
              </a:xfrm>
              <a:prstGeom prst="rect">
                <a:avLst/>
              </a:prstGeom>
              <a:blipFill>
                <a:blip r:embed="rId23"/>
                <a:stretch>
                  <a:fillRect l="-31111" t="-1563" r="-31111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pole tekstowe 68">
                <a:extLst>
                  <a:ext uri="{FF2B5EF4-FFF2-40B4-BE49-F238E27FC236}">
                    <a16:creationId xmlns:a16="http://schemas.microsoft.com/office/drawing/2014/main" id="{30CAE730-90D3-483A-B5D0-7CFDEE13F192}"/>
                  </a:ext>
                </a:extLst>
              </p:cNvPr>
              <p:cNvSpPr txBox="1"/>
              <p:nvPr/>
            </p:nvSpPr>
            <p:spPr>
              <a:xfrm>
                <a:off x="5324633" y="4576591"/>
                <a:ext cx="402353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𝑴</m:t>
                      </m:r>
                    </m:oMath>
                  </m:oMathPara>
                </a14:m>
                <a:endParaRPr lang="pl-PL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9" name="pole tekstowe 68">
                <a:extLst>
                  <a:ext uri="{FF2B5EF4-FFF2-40B4-BE49-F238E27FC236}">
                    <a16:creationId xmlns:a16="http://schemas.microsoft.com/office/drawing/2014/main" id="{30CAE730-90D3-483A-B5D0-7CFDEE13F1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4633" y="4576591"/>
                <a:ext cx="402353" cy="387798"/>
              </a:xfrm>
              <a:prstGeom prst="rect">
                <a:avLst/>
              </a:prstGeom>
              <a:blipFill>
                <a:blip r:embed="rId24"/>
                <a:stretch>
                  <a:fillRect l="-21212" t="-1587" r="-19697" b="-793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pole tekstowe 69">
                <a:extLst>
                  <a:ext uri="{FF2B5EF4-FFF2-40B4-BE49-F238E27FC236}">
                    <a16:creationId xmlns:a16="http://schemas.microsoft.com/office/drawing/2014/main" id="{3FF386C2-6D87-42C4-A3A8-9D27A08B630B}"/>
                  </a:ext>
                </a:extLst>
              </p:cNvPr>
              <p:cNvSpPr txBox="1"/>
              <p:nvPr/>
            </p:nvSpPr>
            <p:spPr>
              <a:xfrm>
                <a:off x="6104020" y="4576705"/>
                <a:ext cx="346249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𝑵</m:t>
                      </m:r>
                    </m:oMath>
                  </m:oMathPara>
                </a14:m>
                <a:endParaRPr lang="pl-PL" sz="28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0" name="pole tekstowe 69">
                <a:extLst>
                  <a:ext uri="{FF2B5EF4-FFF2-40B4-BE49-F238E27FC236}">
                    <a16:creationId xmlns:a16="http://schemas.microsoft.com/office/drawing/2014/main" id="{3FF386C2-6D87-42C4-A3A8-9D27A08B6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4020" y="4576705"/>
                <a:ext cx="346249" cy="387798"/>
              </a:xfrm>
              <a:prstGeom prst="rect">
                <a:avLst/>
              </a:prstGeom>
              <a:blipFill>
                <a:blip r:embed="rId25"/>
                <a:stretch>
                  <a:fillRect l="-24561" t="-1587" r="-22807" b="-793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pole tekstowe 70">
                <a:extLst>
                  <a:ext uri="{FF2B5EF4-FFF2-40B4-BE49-F238E27FC236}">
                    <a16:creationId xmlns:a16="http://schemas.microsoft.com/office/drawing/2014/main" id="{1BA51733-33C2-4220-A087-BFEF47A19EFF}"/>
                  </a:ext>
                </a:extLst>
              </p:cNvPr>
              <p:cNvSpPr txBox="1"/>
              <p:nvPr/>
            </p:nvSpPr>
            <p:spPr>
              <a:xfrm>
                <a:off x="7051491" y="4571362"/>
                <a:ext cx="336631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𝑶</m:t>
                      </m:r>
                    </m:oMath>
                  </m:oMathPara>
                </a14:m>
                <a:endParaRPr lang="pl-PL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71" name="pole tekstowe 70">
                <a:extLst>
                  <a:ext uri="{FF2B5EF4-FFF2-40B4-BE49-F238E27FC236}">
                    <a16:creationId xmlns:a16="http://schemas.microsoft.com/office/drawing/2014/main" id="{1BA51733-33C2-4220-A087-BFEF47A19E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1491" y="4571362"/>
                <a:ext cx="336631" cy="387798"/>
              </a:xfrm>
              <a:prstGeom prst="rect">
                <a:avLst/>
              </a:prstGeom>
              <a:blipFill>
                <a:blip r:embed="rId26"/>
                <a:stretch>
                  <a:fillRect l="-25455" t="-1563" r="-23636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pole tekstowe 71">
                <a:extLst>
                  <a:ext uri="{FF2B5EF4-FFF2-40B4-BE49-F238E27FC236}">
                    <a16:creationId xmlns:a16="http://schemas.microsoft.com/office/drawing/2014/main" id="{4D99EB6B-89BB-4930-942F-664EC97F262D}"/>
                  </a:ext>
                </a:extLst>
              </p:cNvPr>
              <p:cNvSpPr txBox="1"/>
              <p:nvPr/>
            </p:nvSpPr>
            <p:spPr>
              <a:xfrm>
                <a:off x="7995444" y="4579251"/>
                <a:ext cx="320601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𝑷</m:t>
                      </m:r>
                    </m:oMath>
                  </m:oMathPara>
                </a14:m>
                <a:endParaRPr lang="pl-PL" sz="20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2" name="pole tekstowe 71">
                <a:extLst>
                  <a:ext uri="{FF2B5EF4-FFF2-40B4-BE49-F238E27FC236}">
                    <a16:creationId xmlns:a16="http://schemas.microsoft.com/office/drawing/2014/main" id="{4D99EB6B-89BB-4930-942F-664EC97F2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5444" y="4579251"/>
                <a:ext cx="320601" cy="387798"/>
              </a:xfrm>
              <a:prstGeom prst="rect">
                <a:avLst/>
              </a:prstGeom>
              <a:blipFill>
                <a:blip r:embed="rId27"/>
                <a:stretch>
                  <a:fillRect l="-26923" t="-1563" r="-26923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pole tekstowe 72">
                <a:extLst>
                  <a:ext uri="{FF2B5EF4-FFF2-40B4-BE49-F238E27FC236}">
                    <a16:creationId xmlns:a16="http://schemas.microsoft.com/office/drawing/2014/main" id="{3B83F028-E7A9-4BCF-AE53-BA2B563AF0FC}"/>
                  </a:ext>
                </a:extLst>
              </p:cNvPr>
              <p:cNvSpPr txBox="1"/>
              <p:nvPr/>
            </p:nvSpPr>
            <p:spPr>
              <a:xfrm>
                <a:off x="8774831" y="4579365"/>
                <a:ext cx="346249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𝑸</m:t>
                      </m:r>
                    </m:oMath>
                  </m:oMathPara>
                </a14:m>
                <a:endParaRPr lang="pl-PL" sz="2800" b="1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73" name="pole tekstowe 72">
                <a:extLst>
                  <a:ext uri="{FF2B5EF4-FFF2-40B4-BE49-F238E27FC236}">
                    <a16:creationId xmlns:a16="http://schemas.microsoft.com/office/drawing/2014/main" id="{3B83F028-E7A9-4BCF-AE53-BA2B563AF0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4831" y="4579365"/>
                <a:ext cx="346249" cy="387798"/>
              </a:xfrm>
              <a:prstGeom prst="rect">
                <a:avLst/>
              </a:prstGeom>
              <a:blipFill>
                <a:blip r:embed="rId28"/>
                <a:stretch>
                  <a:fillRect l="-31579" t="-6250" r="-31579" b="-3281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898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911325-8B87-23FE-AB12-98CE3BF0E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Subshells</a:t>
            </a:r>
            <a:r>
              <a:rPr lang="pl-PL" dirty="0"/>
              <a:t> – s, p, d and f</a:t>
            </a:r>
          </a:p>
        </p:txBody>
      </p:sp>
      <p:sp>
        <p:nvSpPr>
          <p:cNvPr id="4" name="Owal 3">
            <a:extLst>
              <a:ext uri="{FF2B5EF4-FFF2-40B4-BE49-F238E27FC236}">
                <a16:creationId xmlns:a16="http://schemas.microsoft.com/office/drawing/2014/main" id="{5187C166-D519-E0C3-85D5-9FE9FEC593FA}"/>
              </a:ext>
            </a:extLst>
          </p:cNvPr>
          <p:cNvSpPr/>
          <p:nvPr/>
        </p:nvSpPr>
        <p:spPr>
          <a:xfrm>
            <a:off x="529255" y="4009681"/>
            <a:ext cx="806920" cy="77181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Owal 4">
            <a:extLst>
              <a:ext uri="{FF2B5EF4-FFF2-40B4-BE49-F238E27FC236}">
                <a16:creationId xmlns:a16="http://schemas.microsoft.com/office/drawing/2014/main" id="{D01D6083-3796-0FDF-CF2D-E03AFF3365C3}"/>
              </a:ext>
            </a:extLst>
          </p:cNvPr>
          <p:cNvSpPr/>
          <p:nvPr/>
        </p:nvSpPr>
        <p:spPr>
          <a:xfrm>
            <a:off x="735784" y="4283032"/>
            <a:ext cx="242965" cy="225112"/>
          </a:xfrm>
          <a:prstGeom prst="ellipse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Owal 5">
            <a:extLst>
              <a:ext uri="{FF2B5EF4-FFF2-40B4-BE49-F238E27FC236}">
                <a16:creationId xmlns:a16="http://schemas.microsoft.com/office/drawing/2014/main" id="{62E6B861-0BB6-7380-5E21-274312C18FE1}"/>
              </a:ext>
            </a:extLst>
          </p:cNvPr>
          <p:cNvSpPr/>
          <p:nvPr/>
        </p:nvSpPr>
        <p:spPr>
          <a:xfrm>
            <a:off x="951044" y="4259597"/>
            <a:ext cx="242965" cy="225112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ole tekstowe 6">
                <a:extLst>
                  <a:ext uri="{FF2B5EF4-FFF2-40B4-BE49-F238E27FC236}">
                    <a16:creationId xmlns:a16="http://schemas.microsoft.com/office/drawing/2014/main" id="{AF9DDE84-CA68-4407-47B5-7BCE53AE487B}"/>
                  </a:ext>
                </a:extLst>
              </p:cNvPr>
              <p:cNvSpPr txBox="1"/>
              <p:nvPr/>
            </p:nvSpPr>
            <p:spPr>
              <a:xfrm>
                <a:off x="674090" y="4283006"/>
                <a:ext cx="190198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l-PL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p>
                          <m:r>
                            <a:rPr lang="pl-PL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pl-PL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pole tekstowe 6">
                <a:extLst>
                  <a:ext uri="{FF2B5EF4-FFF2-40B4-BE49-F238E27FC236}">
                    <a16:creationId xmlns:a16="http://schemas.microsoft.com/office/drawing/2014/main" id="{AF9DDE84-CA68-4407-47B5-7BCE53AE4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090" y="4283006"/>
                <a:ext cx="190198" cy="332399"/>
              </a:xfrm>
              <a:prstGeom prst="rect">
                <a:avLst/>
              </a:prstGeom>
              <a:blipFill>
                <a:blip r:embed="rId2"/>
                <a:stretch>
                  <a:fillRect l="-58065" t="-11111" r="-119355" b="-2963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pole tekstowe 7">
                <a:extLst>
                  <a:ext uri="{FF2B5EF4-FFF2-40B4-BE49-F238E27FC236}">
                    <a16:creationId xmlns:a16="http://schemas.microsoft.com/office/drawing/2014/main" id="{9860CE3D-5096-28BB-1A74-CCEA0DE67232}"/>
                  </a:ext>
                </a:extLst>
              </p:cNvPr>
              <p:cNvSpPr txBox="1"/>
              <p:nvPr/>
            </p:nvSpPr>
            <p:spPr>
              <a:xfrm>
                <a:off x="967924" y="4330227"/>
                <a:ext cx="176286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l-PL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pl-PL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pl-PL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pole tekstowe 7">
                <a:extLst>
                  <a:ext uri="{FF2B5EF4-FFF2-40B4-BE49-F238E27FC236}">
                    <a16:creationId xmlns:a16="http://schemas.microsoft.com/office/drawing/2014/main" id="{9860CE3D-5096-28BB-1A74-CCEA0DE672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924" y="4330227"/>
                <a:ext cx="176286" cy="332399"/>
              </a:xfrm>
              <a:prstGeom prst="rect">
                <a:avLst/>
              </a:prstGeom>
              <a:blipFill>
                <a:blip r:embed="rId3"/>
                <a:stretch>
                  <a:fillRect l="-44828" t="-10909" r="-11724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pole tekstowe 11">
                <a:extLst>
                  <a:ext uri="{FF2B5EF4-FFF2-40B4-BE49-F238E27FC236}">
                    <a16:creationId xmlns:a16="http://schemas.microsoft.com/office/drawing/2014/main" id="{8B337B52-102F-F701-191F-BF2615ACBB01}"/>
                  </a:ext>
                </a:extLst>
              </p:cNvPr>
              <p:cNvSpPr txBox="1"/>
              <p:nvPr/>
            </p:nvSpPr>
            <p:spPr>
              <a:xfrm>
                <a:off x="2006490" y="6034967"/>
                <a:ext cx="349455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FF6600"/>
                          </a:solidFill>
                          <a:latin typeface="Cambria Math" panose="02040503050406030204" pitchFamily="18" charset="0"/>
                        </a:rPr>
                        <m:t>𝑲</m:t>
                      </m:r>
                    </m:oMath>
                  </m:oMathPara>
                </a14:m>
                <a:endParaRPr lang="pl-PL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pole tekstowe 11">
                <a:extLst>
                  <a:ext uri="{FF2B5EF4-FFF2-40B4-BE49-F238E27FC236}">
                    <a16:creationId xmlns:a16="http://schemas.microsoft.com/office/drawing/2014/main" id="{8B337B52-102F-F701-191F-BF2615ACB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6490" y="6034967"/>
                <a:ext cx="349455" cy="387798"/>
              </a:xfrm>
              <a:prstGeom prst="rect">
                <a:avLst/>
              </a:prstGeom>
              <a:blipFill>
                <a:blip r:embed="rId4"/>
                <a:stretch>
                  <a:fillRect l="-24561" t="-1563" r="-22807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>
                <a:extLst>
                  <a:ext uri="{FF2B5EF4-FFF2-40B4-BE49-F238E27FC236}">
                    <a16:creationId xmlns:a16="http://schemas.microsoft.com/office/drawing/2014/main" id="{EB10994E-F029-ADAE-12C0-6B3BB4B6B3B6}"/>
                  </a:ext>
                </a:extLst>
              </p:cNvPr>
              <p:cNvSpPr txBox="1"/>
              <p:nvPr/>
            </p:nvSpPr>
            <p:spPr>
              <a:xfrm>
                <a:off x="3331957" y="6034967"/>
                <a:ext cx="277319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𝑳</m:t>
                      </m:r>
                    </m:oMath>
                  </m:oMathPara>
                </a14:m>
                <a:endParaRPr lang="pl-PL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pole tekstowe 12">
                <a:extLst>
                  <a:ext uri="{FF2B5EF4-FFF2-40B4-BE49-F238E27FC236}">
                    <a16:creationId xmlns:a16="http://schemas.microsoft.com/office/drawing/2014/main" id="{EB10994E-F029-ADAE-12C0-6B3BB4B6B3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957" y="6034967"/>
                <a:ext cx="277319" cy="387798"/>
              </a:xfrm>
              <a:prstGeom prst="rect">
                <a:avLst/>
              </a:prstGeom>
              <a:blipFill>
                <a:blip r:embed="rId5"/>
                <a:stretch>
                  <a:fillRect l="-31111" t="-1563" r="-31111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pole tekstowe 13">
                <a:extLst>
                  <a:ext uri="{FF2B5EF4-FFF2-40B4-BE49-F238E27FC236}">
                    <a16:creationId xmlns:a16="http://schemas.microsoft.com/office/drawing/2014/main" id="{93F1BA4F-C461-2FFD-4D70-545EA631F112}"/>
                  </a:ext>
                </a:extLst>
              </p:cNvPr>
              <p:cNvSpPr txBox="1"/>
              <p:nvPr/>
            </p:nvSpPr>
            <p:spPr>
              <a:xfrm>
                <a:off x="5140010" y="6034967"/>
                <a:ext cx="402353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𝑴</m:t>
                      </m:r>
                    </m:oMath>
                  </m:oMathPara>
                </a14:m>
                <a:endParaRPr lang="pl-PL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pole tekstowe 13">
                <a:extLst>
                  <a:ext uri="{FF2B5EF4-FFF2-40B4-BE49-F238E27FC236}">
                    <a16:creationId xmlns:a16="http://schemas.microsoft.com/office/drawing/2014/main" id="{93F1BA4F-C461-2FFD-4D70-545EA631F1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0010" y="6034967"/>
                <a:ext cx="402353" cy="387798"/>
              </a:xfrm>
              <a:prstGeom prst="rect">
                <a:avLst/>
              </a:prstGeom>
              <a:blipFill>
                <a:blip r:embed="rId6"/>
                <a:stretch>
                  <a:fillRect l="-21212" t="-1563" r="-19697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Schemat blokowy: przechowywane dane 15">
            <a:extLst>
              <a:ext uri="{FF2B5EF4-FFF2-40B4-BE49-F238E27FC236}">
                <a16:creationId xmlns:a16="http://schemas.microsoft.com/office/drawing/2014/main" id="{9E8BAAAF-723F-9934-360F-3A29345376FB}"/>
              </a:ext>
            </a:extLst>
          </p:cNvPr>
          <p:cNvSpPr/>
          <p:nvPr/>
        </p:nvSpPr>
        <p:spPr>
          <a:xfrm rot="10800000">
            <a:off x="4356910" y="2831937"/>
            <a:ext cx="733818" cy="2995414"/>
          </a:xfrm>
          <a:prstGeom prst="flowChartOnlineStorag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chemat blokowy: przechowywane dane 16">
            <a:extLst>
              <a:ext uri="{FF2B5EF4-FFF2-40B4-BE49-F238E27FC236}">
                <a16:creationId xmlns:a16="http://schemas.microsoft.com/office/drawing/2014/main" id="{B1CFB19D-A523-EB02-4B55-794F602668F1}"/>
              </a:ext>
            </a:extLst>
          </p:cNvPr>
          <p:cNvSpPr/>
          <p:nvPr/>
        </p:nvSpPr>
        <p:spPr>
          <a:xfrm rot="10800000">
            <a:off x="1855739" y="2832520"/>
            <a:ext cx="733818" cy="2995414"/>
          </a:xfrm>
          <a:prstGeom prst="flowChartOnlineStorag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chemat blokowy: przechowywane dane 17">
            <a:extLst>
              <a:ext uri="{FF2B5EF4-FFF2-40B4-BE49-F238E27FC236}">
                <a16:creationId xmlns:a16="http://schemas.microsoft.com/office/drawing/2014/main" id="{005E3E2C-7B7E-0C24-A073-E8270AB0B2DD}"/>
              </a:ext>
            </a:extLst>
          </p:cNvPr>
          <p:cNvSpPr/>
          <p:nvPr/>
        </p:nvSpPr>
        <p:spPr>
          <a:xfrm rot="10800000">
            <a:off x="5747815" y="2845071"/>
            <a:ext cx="733818" cy="2995414"/>
          </a:xfrm>
          <a:prstGeom prst="flowChartOnlineStorag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9" name="Schemat blokowy: przechowywane dane 18">
            <a:extLst>
              <a:ext uri="{FF2B5EF4-FFF2-40B4-BE49-F238E27FC236}">
                <a16:creationId xmlns:a16="http://schemas.microsoft.com/office/drawing/2014/main" id="{882B1AAF-AB72-2B39-8E2A-ABE872ABB600}"/>
              </a:ext>
            </a:extLst>
          </p:cNvPr>
          <p:cNvSpPr/>
          <p:nvPr/>
        </p:nvSpPr>
        <p:spPr>
          <a:xfrm rot="10800000">
            <a:off x="5060068" y="2845071"/>
            <a:ext cx="733818" cy="2995414"/>
          </a:xfrm>
          <a:prstGeom prst="flowChartOnlineStorag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Schemat blokowy: przechowywane dane 19">
            <a:extLst>
              <a:ext uri="{FF2B5EF4-FFF2-40B4-BE49-F238E27FC236}">
                <a16:creationId xmlns:a16="http://schemas.microsoft.com/office/drawing/2014/main" id="{218A9AFD-089C-C422-44A4-04E58D006B78}"/>
              </a:ext>
            </a:extLst>
          </p:cNvPr>
          <p:cNvSpPr/>
          <p:nvPr/>
        </p:nvSpPr>
        <p:spPr>
          <a:xfrm rot="10800000">
            <a:off x="2784120" y="2845654"/>
            <a:ext cx="733818" cy="2995414"/>
          </a:xfrm>
          <a:prstGeom prst="flowChartOnlineStorag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chemat blokowy: przechowywane dane 20">
            <a:extLst>
              <a:ext uri="{FF2B5EF4-FFF2-40B4-BE49-F238E27FC236}">
                <a16:creationId xmlns:a16="http://schemas.microsoft.com/office/drawing/2014/main" id="{5C8B5FEA-326F-366E-3DA0-EEAF7E41406B}"/>
              </a:ext>
            </a:extLst>
          </p:cNvPr>
          <p:cNvSpPr/>
          <p:nvPr/>
        </p:nvSpPr>
        <p:spPr>
          <a:xfrm rot="10800000">
            <a:off x="3470618" y="2845654"/>
            <a:ext cx="733818" cy="2995414"/>
          </a:xfrm>
          <a:prstGeom prst="flowChartOnlineStorag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pole tekstowe 21">
                <a:extLst>
                  <a:ext uri="{FF2B5EF4-FFF2-40B4-BE49-F238E27FC236}">
                    <a16:creationId xmlns:a16="http://schemas.microsoft.com/office/drawing/2014/main" id="{D45E7AA5-B597-C610-47B8-1FAC6782EF19}"/>
                  </a:ext>
                </a:extLst>
              </p:cNvPr>
              <p:cNvSpPr txBox="1"/>
              <p:nvPr/>
            </p:nvSpPr>
            <p:spPr>
              <a:xfrm>
                <a:off x="2036946" y="2340623"/>
                <a:ext cx="288541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FF66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pl-PL" sz="2000" b="1" dirty="0">
                  <a:solidFill>
                    <a:srgbClr val="FF6600"/>
                  </a:solidFill>
                </a:endParaRPr>
              </a:p>
            </p:txBody>
          </p:sp>
        </mc:Choice>
        <mc:Fallback xmlns="">
          <p:sp>
            <p:nvSpPr>
              <p:cNvPr id="22" name="pole tekstowe 21">
                <a:extLst>
                  <a:ext uri="{FF2B5EF4-FFF2-40B4-BE49-F238E27FC236}">
                    <a16:creationId xmlns:a16="http://schemas.microsoft.com/office/drawing/2014/main" id="{D45E7AA5-B597-C610-47B8-1FAC6782E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6946" y="2340623"/>
                <a:ext cx="288541" cy="387798"/>
              </a:xfrm>
              <a:prstGeom prst="rect">
                <a:avLst/>
              </a:prstGeom>
              <a:blipFill>
                <a:blip r:embed="rId7"/>
                <a:stretch>
                  <a:fillRect l="-29787" t="-1563" r="-29787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A40C7DD8-483B-E23C-84A0-BB536E342D0B}"/>
                  </a:ext>
                </a:extLst>
              </p:cNvPr>
              <p:cNvSpPr txBox="1"/>
              <p:nvPr/>
            </p:nvSpPr>
            <p:spPr>
              <a:xfrm>
                <a:off x="3373667" y="2340623"/>
                <a:ext cx="288541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pl-PL" sz="2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pole tekstowe 22">
                <a:extLst>
                  <a:ext uri="{FF2B5EF4-FFF2-40B4-BE49-F238E27FC236}">
                    <a16:creationId xmlns:a16="http://schemas.microsoft.com/office/drawing/2014/main" id="{A40C7DD8-483B-E23C-84A0-BB536E342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3667" y="2340623"/>
                <a:ext cx="288541" cy="387798"/>
              </a:xfrm>
              <a:prstGeom prst="rect">
                <a:avLst/>
              </a:prstGeom>
              <a:blipFill>
                <a:blip r:embed="rId8"/>
                <a:stretch>
                  <a:fillRect l="-29167" t="-1563" r="-27083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pole tekstowe 23">
                <a:extLst>
                  <a:ext uri="{FF2B5EF4-FFF2-40B4-BE49-F238E27FC236}">
                    <a16:creationId xmlns:a16="http://schemas.microsoft.com/office/drawing/2014/main" id="{4D3CA55E-07CD-A657-2C9D-F8D75F895FBC}"/>
                  </a:ext>
                </a:extLst>
              </p:cNvPr>
              <p:cNvSpPr txBox="1"/>
              <p:nvPr/>
            </p:nvSpPr>
            <p:spPr>
              <a:xfrm>
                <a:off x="5140010" y="2340623"/>
                <a:ext cx="288541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pl-PL" sz="28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pole tekstowe 23">
                <a:extLst>
                  <a:ext uri="{FF2B5EF4-FFF2-40B4-BE49-F238E27FC236}">
                    <a16:creationId xmlns:a16="http://schemas.microsoft.com/office/drawing/2014/main" id="{4D3CA55E-07CD-A657-2C9D-F8D75F895F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0010" y="2340623"/>
                <a:ext cx="288541" cy="387798"/>
              </a:xfrm>
              <a:prstGeom prst="rect">
                <a:avLst/>
              </a:prstGeom>
              <a:blipFill>
                <a:blip r:embed="rId9"/>
                <a:stretch>
                  <a:fillRect l="-29167" t="-1563" r="-27083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pole tekstowe 24">
                <a:extLst>
                  <a:ext uri="{FF2B5EF4-FFF2-40B4-BE49-F238E27FC236}">
                    <a16:creationId xmlns:a16="http://schemas.microsoft.com/office/drawing/2014/main" id="{97C7E0DD-3E8D-1CD8-61CE-7602353D5F41}"/>
                  </a:ext>
                </a:extLst>
              </p:cNvPr>
              <p:cNvSpPr txBox="1"/>
              <p:nvPr/>
            </p:nvSpPr>
            <p:spPr>
              <a:xfrm>
                <a:off x="2080961" y="2937736"/>
                <a:ext cx="253274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FF66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sz="2000" b="1" dirty="0">
                  <a:solidFill>
                    <a:srgbClr val="FF6600"/>
                  </a:solidFill>
                </a:endParaRPr>
              </a:p>
            </p:txBody>
          </p:sp>
        </mc:Choice>
        <mc:Fallback xmlns="">
          <p:sp>
            <p:nvSpPr>
              <p:cNvPr id="25" name="pole tekstowe 24">
                <a:extLst>
                  <a:ext uri="{FF2B5EF4-FFF2-40B4-BE49-F238E27FC236}">
                    <a16:creationId xmlns:a16="http://schemas.microsoft.com/office/drawing/2014/main" id="{97C7E0DD-3E8D-1CD8-61CE-7602353D5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0961" y="2937736"/>
                <a:ext cx="253274" cy="387798"/>
              </a:xfrm>
              <a:prstGeom prst="rect">
                <a:avLst/>
              </a:prstGeom>
              <a:blipFill>
                <a:blip r:embed="rId10"/>
                <a:stretch>
                  <a:fillRect l="-21429" r="-1904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pole tekstowe 25">
                <a:extLst>
                  <a:ext uri="{FF2B5EF4-FFF2-40B4-BE49-F238E27FC236}">
                    <a16:creationId xmlns:a16="http://schemas.microsoft.com/office/drawing/2014/main" id="{5BCB84A2-8EA6-E7D8-918E-20778C21394A}"/>
                  </a:ext>
                </a:extLst>
              </p:cNvPr>
              <p:cNvSpPr txBox="1"/>
              <p:nvPr/>
            </p:nvSpPr>
            <p:spPr>
              <a:xfrm>
                <a:off x="3049545" y="2937736"/>
                <a:ext cx="253274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pole tekstowe 25">
                <a:extLst>
                  <a:ext uri="{FF2B5EF4-FFF2-40B4-BE49-F238E27FC236}">
                    <a16:creationId xmlns:a16="http://schemas.microsoft.com/office/drawing/2014/main" id="{5BCB84A2-8EA6-E7D8-918E-20778C2139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545" y="2937736"/>
                <a:ext cx="253274" cy="387798"/>
              </a:xfrm>
              <a:prstGeom prst="rect">
                <a:avLst/>
              </a:prstGeom>
              <a:blipFill>
                <a:blip r:embed="rId11"/>
                <a:stretch>
                  <a:fillRect l="-21429" r="-1904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pole tekstowe 26">
                <a:extLst>
                  <a:ext uri="{FF2B5EF4-FFF2-40B4-BE49-F238E27FC236}">
                    <a16:creationId xmlns:a16="http://schemas.microsoft.com/office/drawing/2014/main" id="{270392EC-C557-D211-0D11-56E067A55533}"/>
                  </a:ext>
                </a:extLst>
              </p:cNvPr>
              <p:cNvSpPr txBox="1"/>
              <p:nvPr/>
            </p:nvSpPr>
            <p:spPr>
              <a:xfrm>
                <a:off x="3713971" y="2937736"/>
                <a:ext cx="296556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</m:oMath>
                  </m:oMathPara>
                </a14:m>
                <a:endParaRPr lang="pl-PL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" name="pole tekstowe 26">
                <a:extLst>
                  <a:ext uri="{FF2B5EF4-FFF2-40B4-BE49-F238E27FC236}">
                    <a16:creationId xmlns:a16="http://schemas.microsoft.com/office/drawing/2014/main" id="{270392EC-C557-D211-0D11-56E067A55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3971" y="2937736"/>
                <a:ext cx="296556" cy="387798"/>
              </a:xfrm>
              <a:prstGeom prst="rect">
                <a:avLst/>
              </a:prstGeom>
              <a:blipFill>
                <a:blip r:embed="rId12"/>
                <a:stretch>
                  <a:fillRect l="-30612" r="-28571" b="-2656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pole tekstowe 27">
                <a:extLst>
                  <a:ext uri="{FF2B5EF4-FFF2-40B4-BE49-F238E27FC236}">
                    <a16:creationId xmlns:a16="http://schemas.microsoft.com/office/drawing/2014/main" id="{6C9DA46A-253A-B48B-0490-53310A16F5EB}"/>
                  </a:ext>
                </a:extLst>
              </p:cNvPr>
              <p:cNvSpPr txBox="1"/>
              <p:nvPr/>
            </p:nvSpPr>
            <p:spPr>
              <a:xfrm>
                <a:off x="4630666" y="2937736"/>
                <a:ext cx="253274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8" name="pole tekstowe 27">
                <a:extLst>
                  <a:ext uri="{FF2B5EF4-FFF2-40B4-BE49-F238E27FC236}">
                    <a16:creationId xmlns:a16="http://schemas.microsoft.com/office/drawing/2014/main" id="{6C9DA46A-253A-B48B-0490-53310A16F5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0666" y="2937736"/>
                <a:ext cx="253274" cy="387798"/>
              </a:xfrm>
              <a:prstGeom prst="rect">
                <a:avLst/>
              </a:prstGeom>
              <a:blipFill>
                <a:blip r:embed="rId13"/>
                <a:stretch>
                  <a:fillRect l="-21951" r="-21951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pole tekstowe 28">
                <a:extLst>
                  <a:ext uri="{FF2B5EF4-FFF2-40B4-BE49-F238E27FC236}">
                    <a16:creationId xmlns:a16="http://schemas.microsoft.com/office/drawing/2014/main" id="{2C1DD22C-DE6E-7A88-F80B-EFE07C6CB54E}"/>
                  </a:ext>
                </a:extLst>
              </p:cNvPr>
              <p:cNvSpPr txBox="1"/>
              <p:nvPr/>
            </p:nvSpPr>
            <p:spPr>
              <a:xfrm>
                <a:off x="5295092" y="2937736"/>
                <a:ext cx="296556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</m:oMath>
                  </m:oMathPara>
                </a14:m>
                <a:endParaRPr lang="pl-PL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9" name="pole tekstowe 28">
                <a:extLst>
                  <a:ext uri="{FF2B5EF4-FFF2-40B4-BE49-F238E27FC236}">
                    <a16:creationId xmlns:a16="http://schemas.microsoft.com/office/drawing/2014/main" id="{2C1DD22C-DE6E-7A88-F80B-EFE07C6CB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5092" y="2937736"/>
                <a:ext cx="296556" cy="387798"/>
              </a:xfrm>
              <a:prstGeom prst="rect">
                <a:avLst/>
              </a:prstGeom>
              <a:blipFill>
                <a:blip r:embed="rId14"/>
                <a:stretch>
                  <a:fillRect l="-31250" r="-31250" b="-2656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pole tekstowe 29">
                <a:extLst>
                  <a:ext uri="{FF2B5EF4-FFF2-40B4-BE49-F238E27FC236}">
                    <a16:creationId xmlns:a16="http://schemas.microsoft.com/office/drawing/2014/main" id="{FD2CB9B4-971C-936A-E1B0-834AC2CE9365}"/>
                  </a:ext>
                </a:extLst>
              </p:cNvPr>
              <p:cNvSpPr txBox="1"/>
              <p:nvPr/>
            </p:nvSpPr>
            <p:spPr>
              <a:xfrm>
                <a:off x="5974824" y="2937736"/>
                <a:ext cx="304571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</m:oMath>
                  </m:oMathPara>
                </a14:m>
                <a:endParaRPr lang="pl-PL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0" name="pole tekstowe 29">
                <a:extLst>
                  <a:ext uri="{FF2B5EF4-FFF2-40B4-BE49-F238E27FC236}">
                    <a16:creationId xmlns:a16="http://schemas.microsoft.com/office/drawing/2014/main" id="{FD2CB9B4-971C-936A-E1B0-834AC2CE93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4824" y="2937736"/>
                <a:ext cx="304571" cy="387798"/>
              </a:xfrm>
              <a:prstGeom prst="rect">
                <a:avLst/>
              </a:prstGeom>
              <a:blipFill>
                <a:blip r:embed="rId15"/>
                <a:stretch>
                  <a:fillRect l="-30000" t="-7813" r="-30000" b="-781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Łącznik prosty 39">
            <a:extLst>
              <a:ext uri="{FF2B5EF4-FFF2-40B4-BE49-F238E27FC236}">
                <a16:creationId xmlns:a16="http://schemas.microsoft.com/office/drawing/2014/main" id="{BE333931-D6C7-56C8-C35B-D88DA99C507C}"/>
              </a:ext>
            </a:extLst>
          </p:cNvPr>
          <p:cNvCxnSpPr/>
          <p:nvPr/>
        </p:nvCxnSpPr>
        <p:spPr>
          <a:xfrm flipH="1" flipV="1">
            <a:off x="2207598" y="3325534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Łącznik prosty 40">
            <a:extLst>
              <a:ext uri="{FF2B5EF4-FFF2-40B4-BE49-F238E27FC236}">
                <a16:creationId xmlns:a16="http://schemas.microsoft.com/office/drawing/2014/main" id="{B966E812-89C2-D19E-BBF1-E298A30EBDC7}"/>
              </a:ext>
            </a:extLst>
          </p:cNvPr>
          <p:cNvCxnSpPr/>
          <p:nvPr/>
        </p:nvCxnSpPr>
        <p:spPr>
          <a:xfrm flipH="1" flipV="1">
            <a:off x="3182341" y="3325534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Łącznik prosty 41">
            <a:extLst>
              <a:ext uri="{FF2B5EF4-FFF2-40B4-BE49-F238E27FC236}">
                <a16:creationId xmlns:a16="http://schemas.microsoft.com/office/drawing/2014/main" id="{62A13EF5-AC08-748A-FACD-5EAFC63260FE}"/>
              </a:ext>
            </a:extLst>
          </p:cNvPr>
          <p:cNvCxnSpPr/>
          <p:nvPr/>
        </p:nvCxnSpPr>
        <p:spPr>
          <a:xfrm flipH="1" flipV="1">
            <a:off x="3830001" y="3333767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Łącznik prosty 42">
            <a:extLst>
              <a:ext uri="{FF2B5EF4-FFF2-40B4-BE49-F238E27FC236}">
                <a16:creationId xmlns:a16="http://schemas.microsoft.com/office/drawing/2014/main" id="{53EE23EE-511C-5D0D-1090-C79AF78062BB}"/>
              </a:ext>
            </a:extLst>
          </p:cNvPr>
          <p:cNvCxnSpPr/>
          <p:nvPr/>
        </p:nvCxnSpPr>
        <p:spPr>
          <a:xfrm flipH="1" flipV="1">
            <a:off x="4757303" y="3333767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Łącznik prosty 43">
            <a:extLst>
              <a:ext uri="{FF2B5EF4-FFF2-40B4-BE49-F238E27FC236}">
                <a16:creationId xmlns:a16="http://schemas.microsoft.com/office/drawing/2014/main" id="{EE6078AA-B37E-09FB-AE14-C885F722AAFB}"/>
              </a:ext>
            </a:extLst>
          </p:cNvPr>
          <p:cNvCxnSpPr/>
          <p:nvPr/>
        </p:nvCxnSpPr>
        <p:spPr>
          <a:xfrm flipH="1" flipV="1">
            <a:off x="5444730" y="3343292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Łącznik prosty 44">
            <a:extLst>
              <a:ext uri="{FF2B5EF4-FFF2-40B4-BE49-F238E27FC236}">
                <a16:creationId xmlns:a16="http://schemas.microsoft.com/office/drawing/2014/main" id="{F9D78882-4384-3994-13EA-9793AD51C65A}"/>
              </a:ext>
            </a:extLst>
          </p:cNvPr>
          <p:cNvCxnSpPr/>
          <p:nvPr/>
        </p:nvCxnSpPr>
        <p:spPr>
          <a:xfrm flipH="1" flipV="1">
            <a:off x="6172071" y="3352817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pole tekstowe 45">
                <a:extLst>
                  <a:ext uri="{FF2B5EF4-FFF2-40B4-BE49-F238E27FC236}">
                    <a16:creationId xmlns:a16="http://schemas.microsoft.com/office/drawing/2014/main" id="{35082191-D000-15E9-ECAD-14030245D4A0}"/>
                  </a:ext>
                </a:extLst>
              </p:cNvPr>
              <p:cNvSpPr txBox="1"/>
              <p:nvPr/>
            </p:nvSpPr>
            <p:spPr>
              <a:xfrm>
                <a:off x="10114023" y="3500526"/>
                <a:ext cx="1526059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 xmlns:m="http://schemas.openxmlformats.org/officeDocument/2006/math">
                    <m:r>
                      <a:rPr lang="pl-PL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𝑺𝒖𝒃</m:t>
                    </m:r>
                  </m:oMath>
                </a14:m>
                <a:r>
                  <a:rPr lang="pl-PL" sz="2800" b="1" dirty="0">
                    <a:solidFill>
                      <a:schemeClr val="tx1"/>
                    </a:solidFill>
                  </a:rPr>
                  <a:t>shells</a:t>
                </a:r>
              </a:p>
            </p:txBody>
          </p:sp>
        </mc:Choice>
        <mc:Fallback xmlns="">
          <p:sp>
            <p:nvSpPr>
              <p:cNvPr id="46" name="pole tekstowe 45">
                <a:extLst>
                  <a:ext uri="{FF2B5EF4-FFF2-40B4-BE49-F238E27FC236}">
                    <a16:creationId xmlns:a16="http://schemas.microsoft.com/office/drawing/2014/main" id="{35082191-D000-15E9-ECAD-14030245D4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4023" y="3500526"/>
                <a:ext cx="1526059" cy="387798"/>
              </a:xfrm>
              <a:prstGeom prst="rect">
                <a:avLst/>
              </a:prstGeom>
              <a:blipFill>
                <a:blip r:embed="rId16"/>
                <a:stretch>
                  <a:fillRect t="-37500" r="-13600" b="-5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pole tekstowe 46">
            <a:extLst>
              <a:ext uri="{FF2B5EF4-FFF2-40B4-BE49-F238E27FC236}">
                <a16:creationId xmlns:a16="http://schemas.microsoft.com/office/drawing/2014/main" id="{85ABE82A-6559-D822-489A-3F61F28D4324}"/>
              </a:ext>
            </a:extLst>
          </p:cNvPr>
          <p:cNvSpPr txBox="1"/>
          <p:nvPr/>
        </p:nvSpPr>
        <p:spPr>
          <a:xfrm>
            <a:off x="8470408" y="1693708"/>
            <a:ext cx="2913317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2800" b="1" dirty="0" err="1"/>
              <a:t>S</a:t>
            </a:r>
            <a:r>
              <a:rPr lang="pl-PL" sz="2800" b="1" dirty="0" err="1">
                <a:solidFill>
                  <a:schemeClr val="tx1"/>
                </a:solidFill>
              </a:rPr>
              <a:t>hells</a:t>
            </a:r>
            <a:endParaRPr lang="pl-PL" sz="2800" b="1" dirty="0">
              <a:solidFill>
                <a:schemeClr val="tx1"/>
              </a:solidFill>
            </a:endParaRPr>
          </a:p>
        </p:txBody>
      </p:sp>
      <p:cxnSp>
        <p:nvCxnSpPr>
          <p:cNvPr id="48" name="Łącznik prosty ze strzałką 47">
            <a:extLst>
              <a:ext uri="{FF2B5EF4-FFF2-40B4-BE49-F238E27FC236}">
                <a16:creationId xmlns:a16="http://schemas.microsoft.com/office/drawing/2014/main" id="{CEAE468D-BB9A-ED3C-A104-16CF69889567}"/>
              </a:ext>
            </a:extLst>
          </p:cNvPr>
          <p:cNvCxnSpPr>
            <a:cxnSpLocks/>
          </p:cNvCxnSpPr>
          <p:nvPr/>
        </p:nvCxnSpPr>
        <p:spPr>
          <a:xfrm flipV="1">
            <a:off x="2146184" y="1910651"/>
            <a:ext cx="6251410" cy="678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Łącznik prosty 48">
            <a:extLst>
              <a:ext uri="{FF2B5EF4-FFF2-40B4-BE49-F238E27FC236}">
                <a16:creationId xmlns:a16="http://schemas.microsoft.com/office/drawing/2014/main" id="{990F0FA7-72B8-07E3-2A3E-853B5819C5D7}"/>
              </a:ext>
            </a:extLst>
          </p:cNvPr>
          <p:cNvCxnSpPr/>
          <p:nvPr/>
        </p:nvCxnSpPr>
        <p:spPr>
          <a:xfrm flipH="1" flipV="1">
            <a:off x="2146184" y="1910651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Łącznik prosty 49">
            <a:extLst>
              <a:ext uri="{FF2B5EF4-FFF2-40B4-BE49-F238E27FC236}">
                <a16:creationId xmlns:a16="http://schemas.microsoft.com/office/drawing/2014/main" id="{92117276-D453-695B-EF44-B1F9EC15AC46}"/>
              </a:ext>
            </a:extLst>
          </p:cNvPr>
          <p:cNvCxnSpPr/>
          <p:nvPr/>
        </p:nvCxnSpPr>
        <p:spPr>
          <a:xfrm flipH="1" flipV="1">
            <a:off x="3517937" y="1945590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Łącznik prosty 50">
            <a:extLst>
              <a:ext uri="{FF2B5EF4-FFF2-40B4-BE49-F238E27FC236}">
                <a16:creationId xmlns:a16="http://schemas.microsoft.com/office/drawing/2014/main" id="{283E639F-75E3-4711-CFA5-4A87FD2C7325}"/>
              </a:ext>
            </a:extLst>
          </p:cNvPr>
          <p:cNvCxnSpPr/>
          <p:nvPr/>
        </p:nvCxnSpPr>
        <p:spPr>
          <a:xfrm flipH="1" flipV="1">
            <a:off x="5269231" y="1935065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pole tekstowe 51">
                <a:extLst>
                  <a:ext uri="{FF2B5EF4-FFF2-40B4-BE49-F238E27FC236}">
                    <a16:creationId xmlns:a16="http://schemas.microsoft.com/office/drawing/2014/main" id="{94B8E1C3-D473-F1A9-143A-1CAD9A57F9BD}"/>
                  </a:ext>
                </a:extLst>
              </p:cNvPr>
              <p:cNvSpPr txBox="1"/>
              <p:nvPr/>
            </p:nvSpPr>
            <p:spPr>
              <a:xfrm>
                <a:off x="2116166" y="4218350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FF66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FF66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FF660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FF66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FF6600"/>
                  </a:solidFill>
                </a:endParaRPr>
              </a:p>
            </p:txBody>
          </p:sp>
        </mc:Choice>
        <mc:Fallback xmlns="">
          <p:sp>
            <p:nvSpPr>
              <p:cNvPr id="52" name="pole tekstowe 51">
                <a:extLst>
                  <a:ext uri="{FF2B5EF4-FFF2-40B4-BE49-F238E27FC236}">
                    <a16:creationId xmlns:a16="http://schemas.microsoft.com/office/drawing/2014/main" id="{94B8E1C3-D473-F1A9-143A-1CAD9A57F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6166" y="4218350"/>
                <a:ext cx="430243" cy="276999"/>
              </a:xfrm>
              <a:prstGeom prst="rect">
                <a:avLst/>
              </a:prstGeom>
              <a:blipFill>
                <a:blip r:embed="rId17"/>
                <a:stretch>
                  <a:fillRect l="-19718" t="-4444" r="-7042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pole tekstowe 52">
                <a:extLst>
                  <a:ext uri="{FF2B5EF4-FFF2-40B4-BE49-F238E27FC236}">
                    <a16:creationId xmlns:a16="http://schemas.microsoft.com/office/drawing/2014/main" id="{A8E7EBF3-D5BF-0821-8DCC-C9C5149B44FD}"/>
                  </a:ext>
                </a:extLst>
              </p:cNvPr>
              <p:cNvSpPr txBox="1"/>
              <p:nvPr/>
            </p:nvSpPr>
            <p:spPr>
              <a:xfrm>
                <a:off x="3014945" y="4218349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3" name="pole tekstowe 52">
                <a:extLst>
                  <a:ext uri="{FF2B5EF4-FFF2-40B4-BE49-F238E27FC236}">
                    <a16:creationId xmlns:a16="http://schemas.microsoft.com/office/drawing/2014/main" id="{A8E7EBF3-D5BF-0821-8DCC-C9C5149B44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4945" y="4218349"/>
                <a:ext cx="430243" cy="276999"/>
              </a:xfrm>
              <a:prstGeom prst="rect">
                <a:avLst/>
              </a:prstGeom>
              <a:blipFill>
                <a:blip r:embed="rId18"/>
                <a:stretch>
                  <a:fillRect l="-21429" t="-4444" r="-7143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pole tekstowe 53">
                <a:extLst>
                  <a:ext uri="{FF2B5EF4-FFF2-40B4-BE49-F238E27FC236}">
                    <a16:creationId xmlns:a16="http://schemas.microsoft.com/office/drawing/2014/main" id="{D75AB762-7D07-395E-4CBA-FEF61800FAE1}"/>
                  </a:ext>
                </a:extLst>
              </p:cNvPr>
              <p:cNvSpPr txBox="1"/>
              <p:nvPr/>
            </p:nvSpPr>
            <p:spPr>
              <a:xfrm>
                <a:off x="3694065" y="4218349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𝟔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4" name="pole tekstowe 53">
                <a:extLst>
                  <a:ext uri="{FF2B5EF4-FFF2-40B4-BE49-F238E27FC236}">
                    <a16:creationId xmlns:a16="http://schemas.microsoft.com/office/drawing/2014/main" id="{D75AB762-7D07-395E-4CBA-FEF61800F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065" y="4218349"/>
                <a:ext cx="430243" cy="276999"/>
              </a:xfrm>
              <a:prstGeom prst="rect">
                <a:avLst/>
              </a:prstGeom>
              <a:blipFill>
                <a:blip r:embed="rId19"/>
                <a:stretch>
                  <a:fillRect l="-21127" t="-4444" r="-5634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pole tekstowe 54">
                <a:extLst>
                  <a:ext uri="{FF2B5EF4-FFF2-40B4-BE49-F238E27FC236}">
                    <a16:creationId xmlns:a16="http://schemas.microsoft.com/office/drawing/2014/main" id="{35DFEFE0-F75D-A29F-2676-93889BD46210}"/>
                  </a:ext>
                </a:extLst>
              </p:cNvPr>
              <p:cNvSpPr txBox="1"/>
              <p:nvPr/>
            </p:nvSpPr>
            <p:spPr>
              <a:xfrm>
                <a:off x="5284280" y="4257088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𝟔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5" name="pole tekstowe 54">
                <a:extLst>
                  <a:ext uri="{FF2B5EF4-FFF2-40B4-BE49-F238E27FC236}">
                    <a16:creationId xmlns:a16="http://schemas.microsoft.com/office/drawing/2014/main" id="{35DFEFE0-F75D-A29F-2676-93889BD462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280" y="4257088"/>
                <a:ext cx="430243" cy="276999"/>
              </a:xfrm>
              <a:prstGeom prst="rect">
                <a:avLst/>
              </a:prstGeom>
              <a:blipFill>
                <a:blip r:embed="rId20"/>
                <a:stretch>
                  <a:fillRect l="-21429" t="-2174" r="-7143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pole tekstowe 55">
                <a:extLst>
                  <a:ext uri="{FF2B5EF4-FFF2-40B4-BE49-F238E27FC236}">
                    <a16:creationId xmlns:a16="http://schemas.microsoft.com/office/drawing/2014/main" id="{8CB5AAE7-2572-2C12-CD3E-D693E8EDB23A}"/>
                  </a:ext>
                </a:extLst>
              </p:cNvPr>
              <p:cNvSpPr txBox="1"/>
              <p:nvPr/>
            </p:nvSpPr>
            <p:spPr>
              <a:xfrm>
                <a:off x="4579916" y="4242760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pole tekstowe 55">
                <a:extLst>
                  <a:ext uri="{FF2B5EF4-FFF2-40B4-BE49-F238E27FC236}">
                    <a16:creationId xmlns:a16="http://schemas.microsoft.com/office/drawing/2014/main" id="{8CB5AAE7-2572-2C12-CD3E-D693E8EDB2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916" y="4242760"/>
                <a:ext cx="430243" cy="276999"/>
              </a:xfrm>
              <a:prstGeom prst="rect">
                <a:avLst/>
              </a:prstGeom>
              <a:blipFill>
                <a:blip r:embed="rId21"/>
                <a:stretch>
                  <a:fillRect l="-19718" t="-4444" r="-7042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pole tekstowe 56">
                <a:extLst>
                  <a:ext uri="{FF2B5EF4-FFF2-40B4-BE49-F238E27FC236}">
                    <a16:creationId xmlns:a16="http://schemas.microsoft.com/office/drawing/2014/main" id="{CC493756-0F98-0345-A724-011B75DAA5B0}"/>
                  </a:ext>
                </a:extLst>
              </p:cNvPr>
              <p:cNvSpPr txBox="1"/>
              <p:nvPr/>
            </p:nvSpPr>
            <p:spPr>
              <a:xfrm>
                <a:off x="5891660" y="4267064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7" name="pole tekstowe 56">
                <a:extLst>
                  <a:ext uri="{FF2B5EF4-FFF2-40B4-BE49-F238E27FC236}">
                    <a16:creationId xmlns:a16="http://schemas.microsoft.com/office/drawing/2014/main" id="{CC493756-0F98-0345-A724-011B75DAA5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1660" y="4267064"/>
                <a:ext cx="430243" cy="276999"/>
              </a:xfrm>
              <a:prstGeom prst="rect">
                <a:avLst/>
              </a:prstGeom>
              <a:blipFill>
                <a:blip r:embed="rId22"/>
                <a:stretch>
                  <a:fillRect l="-19718" t="-4444" r="-42254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pole tekstowe 2">
                <a:extLst>
                  <a:ext uri="{FF2B5EF4-FFF2-40B4-BE49-F238E27FC236}">
                    <a16:creationId xmlns:a16="http://schemas.microsoft.com/office/drawing/2014/main" id="{C6735369-0595-A70D-A888-EB094C1309BA}"/>
                  </a:ext>
                </a:extLst>
              </p:cNvPr>
              <p:cNvSpPr txBox="1"/>
              <p:nvPr/>
            </p:nvSpPr>
            <p:spPr>
              <a:xfrm>
                <a:off x="7430823" y="6042832"/>
                <a:ext cx="346249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𝑵</m:t>
                      </m:r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" name="pole tekstowe 2">
                <a:extLst>
                  <a:ext uri="{FF2B5EF4-FFF2-40B4-BE49-F238E27FC236}">
                    <a16:creationId xmlns:a16="http://schemas.microsoft.com/office/drawing/2014/main" id="{C6735369-0595-A70D-A888-EB094C1309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0823" y="6042832"/>
                <a:ext cx="346249" cy="387798"/>
              </a:xfrm>
              <a:prstGeom prst="rect">
                <a:avLst/>
              </a:prstGeom>
              <a:blipFill>
                <a:blip r:embed="rId23"/>
                <a:stretch>
                  <a:fillRect l="-24561" t="-1563" r="-22807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chemat blokowy: przechowywane dane 8">
            <a:extLst>
              <a:ext uri="{FF2B5EF4-FFF2-40B4-BE49-F238E27FC236}">
                <a16:creationId xmlns:a16="http://schemas.microsoft.com/office/drawing/2014/main" id="{CF6A481D-AD33-63FB-29BC-7BADE9FE84DC}"/>
              </a:ext>
            </a:extLst>
          </p:cNvPr>
          <p:cNvSpPr/>
          <p:nvPr/>
        </p:nvSpPr>
        <p:spPr>
          <a:xfrm rot="10800000">
            <a:off x="6647723" y="2881857"/>
            <a:ext cx="733818" cy="2995414"/>
          </a:xfrm>
          <a:prstGeom prst="flowChartOnlineStorage">
            <a:avLst/>
          </a:prstGeom>
          <a:solidFill>
            <a:srgbClr val="99FF99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Schemat blokowy: przechowywane dane 9">
            <a:extLst>
              <a:ext uri="{FF2B5EF4-FFF2-40B4-BE49-F238E27FC236}">
                <a16:creationId xmlns:a16="http://schemas.microsoft.com/office/drawing/2014/main" id="{1DC43842-4AC2-D518-C92B-6F9E05320946}"/>
              </a:ext>
            </a:extLst>
          </p:cNvPr>
          <p:cNvSpPr/>
          <p:nvPr/>
        </p:nvSpPr>
        <p:spPr>
          <a:xfrm rot="10800000">
            <a:off x="8038628" y="2852936"/>
            <a:ext cx="733818" cy="2995414"/>
          </a:xfrm>
          <a:prstGeom prst="flowChartOnlineStorage">
            <a:avLst/>
          </a:prstGeom>
          <a:solidFill>
            <a:srgbClr val="99FF99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rgbClr val="00B050"/>
              </a:solidFill>
            </a:endParaRPr>
          </a:p>
        </p:txBody>
      </p:sp>
      <p:sp>
        <p:nvSpPr>
          <p:cNvPr id="11" name="Schemat blokowy: przechowywane dane 10">
            <a:extLst>
              <a:ext uri="{FF2B5EF4-FFF2-40B4-BE49-F238E27FC236}">
                <a16:creationId xmlns:a16="http://schemas.microsoft.com/office/drawing/2014/main" id="{E16CEA81-72FB-E350-3CA7-7031F9FC5453}"/>
              </a:ext>
            </a:extLst>
          </p:cNvPr>
          <p:cNvSpPr/>
          <p:nvPr/>
        </p:nvSpPr>
        <p:spPr>
          <a:xfrm rot="10800000">
            <a:off x="7350881" y="2852936"/>
            <a:ext cx="733818" cy="2995414"/>
          </a:xfrm>
          <a:prstGeom prst="flowChartOnlineStorage">
            <a:avLst/>
          </a:prstGeom>
          <a:solidFill>
            <a:srgbClr val="99FF99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D2C68C78-000A-2702-0E50-519A8A1231D0}"/>
                  </a:ext>
                </a:extLst>
              </p:cNvPr>
              <p:cNvSpPr txBox="1"/>
              <p:nvPr/>
            </p:nvSpPr>
            <p:spPr>
              <a:xfrm>
                <a:off x="7430823" y="2348488"/>
                <a:ext cx="288541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pl-PL" sz="28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D2C68C78-000A-2702-0E50-519A8A1231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0823" y="2348488"/>
                <a:ext cx="288541" cy="387798"/>
              </a:xfrm>
              <a:prstGeom prst="rect">
                <a:avLst/>
              </a:prstGeom>
              <a:blipFill>
                <a:blip r:embed="rId24"/>
                <a:stretch>
                  <a:fillRect l="-29787" t="-1563" r="-29787" b="-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pole tekstowe 30">
                <a:extLst>
                  <a:ext uri="{FF2B5EF4-FFF2-40B4-BE49-F238E27FC236}">
                    <a16:creationId xmlns:a16="http://schemas.microsoft.com/office/drawing/2014/main" id="{BCDE1A57-FF16-1387-5435-549F59470ADB}"/>
                  </a:ext>
                </a:extLst>
              </p:cNvPr>
              <p:cNvSpPr txBox="1"/>
              <p:nvPr/>
            </p:nvSpPr>
            <p:spPr>
              <a:xfrm>
                <a:off x="6921479" y="2945601"/>
                <a:ext cx="253274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1" name="pole tekstowe 30">
                <a:extLst>
                  <a:ext uri="{FF2B5EF4-FFF2-40B4-BE49-F238E27FC236}">
                    <a16:creationId xmlns:a16="http://schemas.microsoft.com/office/drawing/2014/main" id="{BCDE1A57-FF16-1387-5435-549F59470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479" y="2945601"/>
                <a:ext cx="253274" cy="387798"/>
              </a:xfrm>
              <a:prstGeom prst="rect">
                <a:avLst/>
              </a:prstGeom>
              <a:blipFill>
                <a:blip r:embed="rId25"/>
                <a:stretch>
                  <a:fillRect l="-21429" r="-1904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pole tekstowe 31">
                <a:extLst>
                  <a:ext uri="{FF2B5EF4-FFF2-40B4-BE49-F238E27FC236}">
                    <a16:creationId xmlns:a16="http://schemas.microsoft.com/office/drawing/2014/main" id="{720F4B2B-3587-209F-F8D9-845412DC36C8}"/>
                  </a:ext>
                </a:extLst>
              </p:cNvPr>
              <p:cNvSpPr txBox="1"/>
              <p:nvPr/>
            </p:nvSpPr>
            <p:spPr>
              <a:xfrm>
                <a:off x="7585905" y="2945601"/>
                <a:ext cx="296556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2" name="pole tekstowe 31">
                <a:extLst>
                  <a:ext uri="{FF2B5EF4-FFF2-40B4-BE49-F238E27FC236}">
                    <a16:creationId xmlns:a16="http://schemas.microsoft.com/office/drawing/2014/main" id="{720F4B2B-3587-209F-F8D9-845412DC36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5905" y="2945601"/>
                <a:ext cx="296556" cy="387798"/>
              </a:xfrm>
              <a:prstGeom prst="rect">
                <a:avLst/>
              </a:prstGeom>
              <a:blipFill>
                <a:blip r:embed="rId26"/>
                <a:stretch>
                  <a:fillRect l="-30612" r="-28571" b="-26563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pole tekstowe 32">
                <a:extLst>
                  <a:ext uri="{FF2B5EF4-FFF2-40B4-BE49-F238E27FC236}">
                    <a16:creationId xmlns:a16="http://schemas.microsoft.com/office/drawing/2014/main" id="{9B2BF418-7D84-2702-812F-1F6645334135}"/>
                  </a:ext>
                </a:extLst>
              </p:cNvPr>
              <p:cNvSpPr txBox="1"/>
              <p:nvPr/>
            </p:nvSpPr>
            <p:spPr>
              <a:xfrm>
                <a:off x="8265637" y="2945601"/>
                <a:ext cx="304571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3" name="pole tekstowe 32">
                <a:extLst>
                  <a:ext uri="{FF2B5EF4-FFF2-40B4-BE49-F238E27FC236}">
                    <a16:creationId xmlns:a16="http://schemas.microsoft.com/office/drawing/2014/main" id="{9B2BF418-7D84-2702-812F-1F66453341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5637" y="2945601"/>
                <a:ext cx="304571" cy="387798"/>
              </a:xfrm>
              <a:prstGeom prst="rect">
                <a:avLst/>
              </a:prstGeom>
              <a:blipFill>
                <a:blip r:embed="rId27"/>
                <a:stretch>
                  <a:fillRect l="-32000" t="-7813" r="-28000" b="-9375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Łącznik prosty 33">
            <a:extLst>
              <a:ext uri="{FF2B5EF4-FFF2-40B4-BE49-F238E27FC236}">
                <a16:creationId xmlns:a16="http://schemas.microsoft.com/office/drawing/2014/main" id="{7CA0D239-2980-CA1B-E080-C9899D492CF1}"/>
              </a:ext>
            </a:extLst>
          </p:cNvPr>
          <p:cNvCxnSpPr/>
          <p:nvPr/>
        </p:nvCxnSpPr>
        <p:spPr>
          <a:xfrm flipH="1" flipV="1">
            <a:off x="7048116" y="3341632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Łącznik prosty 34">
            <a:extLst>
              <a:ext uri="{FF2B5EF4-FFF2-40B4-BE49-F238E27FC236}">
                <a16:creationId xmlns:a16="http://schemas.microsoft.com/office/drawing/2014/main" id="{9B7DB5F7-4166-CAE9-2A55-6762D7C44D3B}"/>
              </a:ext>
            </a:extLst>
          </p:cNvPr>
          <p:cNvCxnSpPr/>
          <p:nvPr/>
        </p:nvCxnSpPr>
        <p:spPr>
          <a:xfrm flipH="1" flipV="1">
            <a:off x="7735543" y="3351157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Łącznik prosty 35">
            <a:extLst>
              <a:ext uri="{FF2B5EF4-FFF2-40B4-BE49-F238E27FC236}">
                <a16:creationId xmlns:a16="http://schemas.microsoft.com/office/drawing/2014/main" id="{D8E9BB45-0DF4-E8AB-7578-E05806F54B6C}"/>
              </a:ext>
            </a:extLst>
          </p:cNvPr>
          <p:cNvCxnSpPr/>
          <p:nvPr/>
        </p:nvCxnSpPr>
        <p:spPr>
          <a:xfrm flipH="1" flipV="1">
            <a:off x="8462884" y="3360682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pole tekstowe 36">
                <a:extLst>
                  <a:ext uri="{FF2B5EF4-FFF2-40B4-BE49-F238E27FC236}">
                    <a16:creationId xmlns:a16="http://schemas.microsoft.com/office/drawing/2014/main" id="{B1ABC9DD-18FA-B7C6-99DB-3B9BCB3EF863}"/>
                  </a:ext>
                </a:extLst>
              </p:cNvPr>
              <p:cNvSpPr txBox="1"/>
              <p:nvPr/>
            </p:nvSpPr>
            <p:spPr>
              <a:xfrm>
                <a:off x="7575093" y="4264953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𝟔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7" name="pole tekstowe 36">
                <a:extLst>
                  <a:ext uri="{FF2B5EF4-FFF2-40B4-BE49-F238E27FC236}">
                    <a16:creationId xmlns:a16="http://schemas.microsoft.com/office/drawing/2014/main" id="{B1ABC9DD-18FA-B7C6-99DB-3B9BCB3EF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5093" y="4264953"/>
                <a:ext cx="430243" cy="276999"/>
              </a:xfrm>
              <a:prstGeom prst="rect">
                <a:avLst/>
              </a:prstGeom>
              <a:blipFill>
                <a:blip r:embed="rId28"/>
                <a:stretch>
                  <a:fillRect l="-21429" t="-4444" r="-7143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pole tekstowe 38">
                <a:extLst>
                  <a:ext uri="{FF2B5EF4-FFF2-40B4-BE49-F238E27FC236}">
                    <a16:creationId xmlns:a16="http://schemas.microsoft.com/office/drawing/2014/main" id="{C5E0EFB4-FB98-8D36-908A-129C3AB6EE5D}"/>
                  </a:ext>
                </a:extLst>
              </p:cNvPr>
              <p:cNvSpPr txBox="1"/>
              <p:nvPr/>
            </p:nvSpPr>
            <p:spPr>
              <a:xfrm>
                <a:off x="6870729" y="4250625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9" name="pole tekstowe 38">
                <a:extLst>
                  <a:ext uri="{FF2B5EF4-FFF2-40B4-BE49-F238E27FC236}">
                    <a16:creationId xmlns:a16="http://schemas.microsoft.com/office/drawing/2014/main" id="{C5E0EFB4-FB98-8D36-908A-129C3AB6E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729" y="4250625"/>
                <a:ext cx="430243" cy="276999"/>
              </a:xfrm>
              <a:prstGeom prst="rect">
                <a:avLst/>
              </a:prstGeom>
              <a:blipFill>
                <a:blip r:embed="rId29"/>
                <a:stretch>
                  <a:fillRect l="-19718" t="-2174" r="-7042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pole tekstowe 57">
                <a:extLst>
                  <a:ext uri="{FF2B5EF4-FFF2-40B4-BE49-F238E27FC236}">
                    <a16:creationId xmlns:a16="http://schemas.microsoft.com/office/drawing/2014/main" id="{E7155F35-103C-8CB0-2AFA-EAFC4A2B2D7C}"/>
                  </a:ext>
                </a:extLst>
              </p:cNvPr>
              <p:cNvSpPr txBox="1"/>
              <p:nvPr/>
            </p:nvSpPr>
            <p:spPr>
              <a:xfrm>
                <a:off x="8182473" y="4274929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58" name="pole tekstowe 57">
                <a:extLst>
                  <a:ext uri="{FF2B5EF4-FFF2-40B4-BE49-F238E27FC236}">
                    <a16:creationId xmlns:a16="http://schemas.microsoft.com/office/drawing/2014/main" id="{E7155F35-103C-8CB0-2AFA-EAFC4A2B2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2473" y="4274929"/>
                <a:ext cx="430243" cy="276999"/>
              </a:xfrm>
              <a:prstGeom prst="rect">
                <a:avLst/>
              </a:prstGeom>
              <a:blipFill>
                <a:blip r:embed="rId30"/>
                <a:stretch>
                  <a:fillRect l="-19718" t="-2174" r="-42254" b="-6522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Schemat blokowy: przechowywane dane 60">
            <a:extLst>
              <a:ext uri="{FF2B5EF4-FFF2-40B4-BE49-F238E27FC236}">
                <a16:creationId xmlns:a16="http://schemas.microsoft.com/office/drawing/2014/main" id="{AFBF46CC-2733-7098-D9F7-C736C0453BDD}"/>
              </a:ext>
            </a:extLst>
          </p:cNvPr>
          <p:cNvSpPr/>
          <p:nvPr/>
        </p:nvSpPr>
        <p:spPr>
          <a:xfrm rot="10800000">
            <a:off x="8772446" y="2852936"/>
            <a:ext cx="733818" cy="2995414"/>
          </a:xfrm>
          <a:prstGeom prst="flowChartOnlineStorage">
            <a:avLst/>
          </a:prstGeom>
          <a:solidFill>
            <a:srgbClr val="99FF99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pole tekstowe 61">
                <a:extLst>
                  <a:ext uri="{FF2B5EF4-FFF2-40B4-BE49-F238E27FC236}">
                    <a16:creationId xmlns:a16="http://schemas.microsoft.com/office/drawing/2014/main" id="{691BD564-8DFC-6AA9-39F3-036A134E1A11}"/>
                  </a:ext>
                </a:extLst>
              </p:cNvPr>
              <p:cNvSpPr txBox="1"/>
              <p:nvPr/>
            </p:nvSpPr>
            <p:spPr>
              <a:xfrm>
                <a:off x="8988150" y="2963359"/>
                <a:ext cx="275717" cy="387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8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2" name="pole tekstowe 61">
                <a:extLst>
                  <a:ext uri="{FF2B5EF4-FFF2-40B4-BE49-F238E27FC236}">
                    <a16:creationId xmlns:a16="http://schemas.microsoft.com/office/drawing/2014/main" id="{691BD564-8DFC-6AA9-39F3-036A134E1A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8150" y="2963359"/>
                <a:ext cx="275717" cy="387798"/>
              </a:xfrm>
              <a:prstGeom prst="rect">
                <a:avLst/>
              </a:prstGeom>
              <a:blipFill>
                <a:blip r:embed="rId31"/>
                <a:stretch>
                  <a:fillRect l="-45652" t="-10938" r="-43478" b="-35938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Łącznik prosty ze strzałką 37">
            <a:extLst>
              <a:ext uri="{FF2B5EF4-FFF2-40B4-BE49-F238E27FC236}">
                <a16:creationId xmlns:a16="http://schemas.microsoft.com/office/drawing/2014/main" id="{3477F300-5339-D8D0-0F60-3ABC35E18F8C}"/>
              </a:ext>
            </a:extLst>
          </p:cNvPr>
          <p:cNvCxnSpPr>
            <a:cxnSpLocks/>
          </p:cNvCxnSpPr>
          <p:nvPr/>
        </p:nvCxnSpPr>
        <p:spPr>
          <a:xfrm>
            <a:off x="2222647" y="3645631"/>
            <a:ext cx="7758580" cy="2562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Łącznik prosty 62">
            <a:extLst>
              <a:ext uri="{FF2B5EF4-FFF2-40B4-BE49-F238E27FC236}">
                <a16:creationId xmlns:a16="http://schemas.microsoft.com/office/drawing/2014/main" id="{104F0F9B-9064-0945-9DCA-B815FF47D9D4}"/>
              </a:ext>
            </a:extLst>
          </p:cNvPr>
          <p:cNvCxnSpPr/>
          <p:nvPr/>
        </p:nvCxnSpPr>
        <p:spPr>
          <a:xfrm flipH="1" flipV="1">
            <a:off x="9165680" y="3363152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Łącznik prosty 63">
            <a:extLst>
              <a:ext uri="{FF2B5EF4-FFF2-40B4-BE49-F238E27FC236}">
                <a16:creationId xmlns:a16="http://schemas.microsoft.com/office/drawing/2014/main" id="{BB857419-0C6E-27A2-D324-337B6793B5B6}"/>
              </a:ext>
            </a:extLst>
          </p:cNvPr>
          <p:cNvCxnSpPr/>
          <p:nvPr/>
        </p:nvCxnSpPr>
        <p:spPr>
          <a:xfrm flipH="1" flipV="1">
            <a:off x="7560044" y="1935064"/>
            <a:ext cx="15049" cy="320097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pole tekstowe 66">
                <a:extLst>
                  <a:ext uri="{FF2B5EF4-FFF2-40B4-BE49-F238E27FC236}">
                    <a16:creationId xmlns:a16="http://schemas.microsoft.com/office/drawing/2014/main" id="{29F94095-912C-382F-C089-EC89E90DE352}"/>
                  </a:ext>
                </a:extLst>
              </p:cNvPr>
              <p:cNvSpPr txBox="1"/>
              <p:nvPr/>
            </p:nvSpPr>
            <p:spPr>
              <a:xfrm>
                <a:off x="8907229" y="4272523"/>
                <a:ext cx="43024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20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𝟏𝟒</m:t>
                      </m:r>
                      <m:sSup>
                        <m:sSupPr>
                          <m:ctrlP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pl-PL" sz="2000" b="1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pl-PL" sz="20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7" name="pole tekstowe 66">
                <a:extLst>
                  <a:ext uri="{FF2B5EF4-FFF2-40B4-BE49-F238E27FC236}">
                    <a16:creationId xmlns:a16="http://schemas.microsoft.com/office/drawing/2014/main" id="{29F94095-912C-382F-C089-EC89E90DE3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7229" y="4272523"/>
                <a:ext cx="430243" cy="276999"/>
              </a:xfrm>
              <a:prstGeom prst="rect">
                <a:avLst/>
              </a:prstGeom>
              <a:blipFill>
                <a:blip r:embed="rId32"/>
                <a:stretch>
                  <a:fillRect l="-19718" t="-4444" r="-42254" b="-6667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pole tekstowe 68">
            <a:extLst>
              <a:ext uri="{FF2B5EF4-FFF2-40B4-BE49-F238E27FC236}">
                <a16:creationId xmlns:a16="http://schemas.microsoft.com/office/drawing/2014/main" id="{F35DF364-3666-1FD2-9ABD-2CF88E79595C}"/>
              </a:ext>
            </a:extLst>
          </p:cNvPr>
          <p:cNvSpPr txBox="1"/>
          <p:nvPr/>
        </p:nvSpPr>
        <p:spPr>
          <a:xfrm>
            <a:off x="9870400" y="4148629"/>
            <a:ext cx="22245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effectLst/>
              </a:rPr>
              <a:t>This is where the </a:t>
            </a:r>
            <a:r>
              <a:rPr lang="pl-PL" sz="2000" b="1" i="0" dirty="0" err="1">
                <a:effectLst/>
              </a:rPr>
              <a:t>energy</a:t>
            </a:r>
            <a:r>
              <a:rPr lang="en-US" sz="2000" b="1" i="0" dirty="0">
                <a:effectLst/>
              </a:rPr>
              <a:t> blocks come from.</a:t>
            </a:r>
            <a:endParaRPr lang="pl-PL" sz="2000" b="1" dirty="0"/>
          </a:p>
        </p:txBody>
      </p:sp>
    </p:spTree>
    <p:extLst>
      <p:ext uri="{BB962C8B-B14F-4D97-AF65-F5344CB8AC3E}">
        <p14:creationId xmlns:p14="http://schemas.microsoft.com/office/powerpoint/2010/main" val="39134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pl-PL" dirty="0" err="1"/>
              <a:t>Atomic</a:t>
            </a:r>
            <a:r>
              <a:rPr lang="pl-PL" dirty="0"/>
              <a:t> and Mass </a:t>
            </a:r>
            <a:r>
              <a:rPr lang="pl-PL" dirty="0" err="1"/>
              <a:t>number</a:t>
            </a:r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7AB5C30-9A09-4CB4-8256-FAFB8896DD0D}"/>
              </a:ext>
            </a:extLst>
          </p:cNvPr>
          <p:cNvSpPr txBox="1"/>
          <p:nvPr/>
        </p:nvSpPr>
        <p:spPr>
          <a:xfrm>
            <a:off x="2043962" y="1917423"/>
            <a:ext cx="81009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</a:rPr>
              <a:t>Mass </a:t>
            </a:r>
            <a:r>
              <a:rPr lang="pl-PL" sz="2400" b="1" dirty="0" err="1">
                <a:solidFill>
                  <a:schemeClr val="accent6">
                    <a:lumMod val="75000"/>
                  </a:schemeClr>
                </a:solidFill>
              </a:rPr>
              <a:t>number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</a:rPr>
              <a:t>( A ) </a:t>
            </a:r>
            <a:r>
              <a:rPr lang="pl-PL" sz="2400" dirty="0"/>
              <a:t>= Sum of </a:t>
            </a:r>
            <a:r>
              <a:rPr lang="pl-PL" sz="2400" dirty="0" err="1"/>
              <a:t>protons</a:t>
            </a:r>
            <a:r>
              <a:rPr lang="pl-PL" sz="2400" dirty="0"/>
              <a:t> and </a:t>
            </a:r>
            <a:r>
              <a:rPr lang="pl-PL" sz="2400" dirty="0" err="1"/>
              <a:t>neutrons</a:t>
            </a:r>
            <a:endParaRPr lang="pl-PL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pole tekstowe 1">
                <a:extLst>
                  <a:ext uri="{FF2B5EF4-FFF2-40B4-BE49-F238E27FC236}">
                    <a16:creationId xmlns:a16="http://schemas.microsoft.com/office/drawing/2014/main" id="{96DCCBB7-33FE-4919-9F99-96B85590CF7E}"/>
                  </a:ext>
                </a:extLst>
              </p:cNvPr>
              <p:cNvSpPr txBox="1"/>
              <p:nvPr/>
            </p:nvSpPr>
            <p:spPr>
              <a:xfrm>
                <a:off x="4726260" y="2863167"/>
                <a:ext cx="386714" cy="21184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pl-PL" sz="15000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pl-PL" sz="15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sub>
                        <m:sup>
                          <m:r>
                            <a:rPr lang="pl-PL" sz="150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p>
                        <m:e>
                          <m:r>
                            <a:rPr lang="pl-PL" sz="150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sPre>
                    </m:oMath>
                  </m:oMathPara>
                </a14:m>
                <a:endParaRPr lang="pl-PL" sz="15000" dirty="0"/>
              </a:p>
            </p:txBody>
          </p:sp>
        </mc:Choice>
        <mc:Fallback xmlns="">
          <p:sp>
            <p:nvSpPr>
              <p:cNvPr id="2" name="pole tekstowe 1">
                <a:extLst>
                  <a:ext uri="{FF2B5EF4-FFF2-40B4-BE49-F238E27FC236}">
                    <a16:creationId xmlns:a16="http://schemas.microsoft.com/office/drawing/2014/main" id="{96DCCBB7-33FE-4919-9F99-96B85590CF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6260" y="2863167"/>
                <a:ext cx="386714" cy="2118465"/>
              </a:xfrm>
              <a:prstGeom prst="rect">
                <a:avLst/>
              </a:prstGeom>
              <a:blipFill>
                <a:blip r:embed="rId3"/>
                <a:stretch>
                  <a:fillRect t="-865" r="-456250"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pole tekstowe 7">
            <a:extLst>
              <a:ext uri="{FF2B5EF4-FFF2-40B4-BE49-F238E27FC236}">
                <a16:creationId xmlns:a16="http://schemas.microsoft.com/office/drawing/2014/main" id="{7BF82948-B2F5-4191-B662-434D15BB908C}"/>
              </a:ext>
            </a:extLst>
          </p:cNvPr>
          <p:cNvSpPr txBox="1"/>
          <p:nvPr/>
        </p:nvSpPr>
        <p:spPr>
          <a:xfrm>
            <a:off x="2043962" y="5562009"/>
            <a:ext cx="81009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pl-PL" sz="2400" b="1" dirty="0" err="1">
                <a:solidFill>
                  <a:schemeClr val="accent3">
                    <a:lumMod val="75000"/>
                  </a:schemeClr>
                </a:solidFill>
              </a:rPr>
              <a:t>Atomic</a:t>
            </a:r>
            <a:r>
              <a:rPr lang="pl-PL" sz="2400" b="1" dirty="0">
                <a:solidFill>
                  <a:schemeClr val="accent3">
                    <a:lumMod val="75000"/>
                  </a:schemeClr>
                </a:solidFill>
              </a:rPr>
              <a:t> numer ( Z ) </a:t>
            </a:r>
            <a:r>
              <a:rPr lang="pl-PL" sz="2400" dirty="0"/>
              <a:t>= numer of </a:t>
            </a:r>
            <a:r>
              <a:rPr lang="pl-PL" sz="2400" dirty="0" err="1"/>
              <a:t>protons</a:t>
            </a:r>
            <a:r>
              <a:rPr lang="pl-PL" sz="2400" dirty="0"/>
              <a:t> = </a:t>
            </a:r>
            <a:r>
              <a:rPr lang="pl-PL" sz="2400" dirty="0" err="1"/>
              <a:t>number</a:t>
            </a:r>
            <a:r>
              <a:rPr lang="pl-PL" sz="2400" dirty="0"/>
              <a:t> of </a:t>
            </a:r>
            <a:r>
              <a:rPr lang="pl-PL" sz="2400" dirty="0" err="1"/>
              <a:t>electrons</a:t>
            </a:r>
            <a:endParaRPr lang="pl-PL" sz="2400" dirty="0"/>
          </a:p>
        </p:txBody>
      </p:sp>
      <p:sp>
        <p:nvSpPr>
          <p:cNvPr id="3" name="Nawias klamrowy zamykający 2">
            <a:extLst>
              <a:ext uri="{FF2B5EF4-FFF2-40B4-BE49-F238E27FC236}">
                <a16:creationId xmlns:a16="http://schemas.microsoft.com/office/drawing/2014/main" id="{9F216280-0DE6-41FF-92AC-C12936CF10E6}"/>
              </a:ext>
            </a:extLst>
          </p:cNvPr>
          <p:cNvSpPr/>
          <p:nvPr/>
        </p:nvSpPr>
        <p:spPr>
          <a:xfrm>
            <a:off x="6958508" y="2674964"/>
            <a:ext cx="576064" cy="2554236"/>
          </a:xfrm>
          <a:prstGeom prst="rightBrac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3918136-4F5E-45D1-AB4E-00BD9F873413}"/>
              </a:ext>
            </a:extLst>
          </p:cNvPr>
          <p:cNvSpPr txBox="1"/>
          <p:nvPr/>
        </p:nvSpPr>
        <p:spPr>
          <a:xfrm>
            <a:off x="7741418" y="3656616"/>
            <a:ext cx="292499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pl-PL" sz="3600" b="1" dirty="0" err="1"/>
              <a:t>Any</a:t>
            </a:r>
            <a:r>
              <a:rPr lang="pl-PL" sz="3600" b="1" dirty="0"/>
              <a:t> element</a:t>
            </a:r>
          </a:p>
        </p:txBody>
      </p:sp>
    </p:spTree>
    <p:extLst>
      <p:ext uri="{BB962C8B-B14F-4D97-AF65-F5344CB8AC3E}">
        <p14:creationId xmlns:p14="http://schemas.microsoft.com/office/powerpoint/2010/main" val="299406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ablica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29485_TF02804846_TF02804846.potx" id="{BC55DF40-C1B1-4324-9390-76F7A3F99AD7}" vid="{03A57810-FD05-498B-89FB-B0E4345A6C5D}"/>
    </a:ext>
  </a:extLst>
</a:theme>
</file>

<file path=ppt/theme/theme2.xml><?xml version="1.0" encoding="utf-8"?>
<a:theme xmlns:a="http://schemas.openxmlformats.org/drawingml/2006/main" name="Motyw pakietu Offic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w stylu tablicy związana z edukacją (panoramiczna)</Template>
  <TotalTime>2910</TotalTime>
  <Words>811</Words>
  <Application>Microsoft Office PowerPoint</Application>
  <PresentationFormat>Niestandardowy</PresentationFormat>
  <Paragraphs>206</Paragraphs>
  <Slides>16</Slides>
  <Notes>15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4" baseType="lpstr">
      <vt:lpstr>Arial</vt:lpstr>
      <vt:lpstr>Calibri</vt:lpstr>
      <vt:lpstr>Cambria Math</vt:lpstr>
      <vt:lpstr>Consolas</vt:lpstr>
      <vt:lpstr>Corbel</vt:lpstr>
      <vt:lpstr>inherit</vt:lpstr>
      <vt:lpstr>Wingdings</vt:lpstr>
      <vt:lpstr>Tablica 16x9</vt:lpstr>
      <vt:lpstr>The structure of the atom</vt:lpstr>
      <vt:lpstr>Todays goals</vt:lpstr>
      <vt:lpstr>Atom</vt:lpstr>
      <vt:lpstr>Atom - chemistry</vt:lpstr>
      <vt:lpstr>Simplified model of the atom structure</vt:lpstr>
      <vt:lpstr>Elementary particles</vt:lpstr>
      <vt:lpstr>How many electrons can be hold on a shell?</vt:lpstr>
      <vt:lpstr>Subshells – s, p, d and f</vt:lpstr>
      <vt:lpstr>Atomic and Mass number</vt:lpstr>
      <vt:lpstr>Example - part 1</vt:lpstr>
      <vt:lpstr>Example - part 2</vt:lpstr>
      <vt:lpstr>Prezentacja programu PowerPoint</vt:lpstr>
      <vt:lpstr>Now do it yourself </vt:lpstr>
      <vt:lpstr>Prezentacja programu PowerPoint</vt:lpstr>
      <vt:lpstr>Prezentacja programu PowerPoint</vt:lpstr>
      <vt:lpstr>Atomic structure: practice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Budowa atomu</dc:title>
  <dc:creator>Tomasz Wojtal</dc:creator>
  <cp:lastModifiedBy>Tomasz Wojtal</cp:lastModifiedBy>
  <cp:revision>38</cp:revision>
  <dcterms:created xsi:type="dcterms:W3CDTF">2021-01-16T18:21:44Z</dcterms:created>
  <dcterms:modified xsi:type="dcterms:W3CDTF">2025-08-15T12:41:14Z</dcterms:modified>
</cp:coreProperties>
</file>